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
  </p:notesMasterIdLst>
  <p:sldIdLst>
    <p:sldId id="278" r:id="rId2"/>
    <p:sldId id="276" r:id="rId3"/>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F04"/>
    <a:srgbClr val="00E000"/>
    <a:srgbClr val="00FF00"/>
    <a:srgbClr val="00F700"/>
    <a:srgbClr val="00D600"/>
    <a:srgbClr val="00C200"/>
    <a:srgbClr val="EF6A07"/>
    <a:srgbClr val="FF0073"/>
    <a:srgbClr val="FC537A"/>
    <a:srgbClr val="F787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p:scale>
          <a:sx n="200" d="100"/>
          <a:sy n="200" d="100"/>
        </p:scale>
        <p:origin x="-80" y="-80"/>
      </p:cViewPr>
      <p:guideLst>
        <p:guide orient="horz" pos="2160"/>
        <p:guide pos="3840"/>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iagrams/_rels/data2.xml.rels><?xml version="1.0" encoding="UTF-8" standalone="yes"?>
<Relationships xmlns="http://schemas.openxmlformats.org/package/2006/relationships"><Relationship Id="rId1" Type="http://schemas.openxmlformats.org/officeDocument/2006/relationships/image" Target="../media/image2.jpeg"/></Relationships>
</file>

<file path=ppt/diagrams/_rels/data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image" Target="../media/image7.png"/><Relationship Id="rId2" Type="http://schemas.openxmlformats.org/officeDocument/2006/relationships/image" Target="../media/image8.png"/></Relationships>
</file>

<file path=ppt/diagrams/_rels/drawing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image" Target="../media/image7.png"/><Relationship Id="rId2"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147700-73AD-474F-A73C-4C9E34822CA8}" type="doc">
      <dgm:prSet loTypeId="urn:microsoft.com/office/officeart/2008/layout/VerticalCurvedList" loCatId="list" qsTypeId="urn:microsoft.com/office/officeart/2005/8/quickstyle/simple1" qsCatId="simple" csTypeId="urn:microsoft.com/office/officeart/2005/8/colors/colorful1" csCatId="colorful" phldr="1"/>
      <dgm:spPr/>
      <dgm:t>
        <a:bodyPr/>
        <a:lstStyle/>
        <a:p>
          <a:endParaRPr lang="en-US"/>
        </a:p>
      </dgm:t>
    </dgm:pt>
    <dgm:pt modelId="{696A3A2C-8C9F-4EC2-B89F-634D4BE53327}">
      <dgm:prSet phldrT="[Text]" custT="1"/>
      <dgm:spPr/>
      <dgm:t>
        <a:bodyPr/>
        <a:lstStyle/>
        <a:p>
          <a:r>
            <a:rPr lang="en-US" sz="1200" b="1"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Self Test</a:t>
          </a:r>
          <a:endParaRPr lang="en-US" sz="12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FEF41B3D-4BD2-45ED-8A36-9C68D3E286C1}" type="parTrans" cxnId="{C1934638-1143-4FA0-90BA-7E136907B2B6}">
      <dgm:prSet/>
      <dgm:spPr/>
      <dgm:t>
        <a:bodyPr/>
        <a:lstStyle/>
        <a:p>
          <a:endParaRPr lang="en-US" sz="1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D2094F65-12EA-417C-A927-4E758D5C32A5}" type="sibTrans" cxnId="{C1934638-1143-4FA0-90BA-7E136907B2B6}">
      <dgm:prSet/>
      <dgm:spPr/>
      <dgm:t>
        <a:bodyPr/>
        <a:lstStyle/>
        <a:p>
          <a:endParaRPr lang="en-US" sz="1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BA087796-1C39-4862-BBC5-D5161FFA0611}">
      <dgm:prSet phldrT="[Text]" custT="1"/>
      <dgm:spPr/>
      <dgm:t>
        <a:bodyPr/>
        <a:lstStyle/>
        <a:p>
          <a:r>
            <a:rPr lang="en-US" sz="1200" b="1"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Discharge Test</a:t>
          </a:r>
          <a:endParaRPr lang="en-US" sz="12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4C19CD04-FE9E-49BA-88F7-3EA2393A7805}" type="parTrans" cxnId="{B9831D78-4E7B-4DEA-8ED9-4EAD12B78044}">
      <dgm:prSet/>
      <dgm:spPr/>
      <dgm:t>
        <a:bodyPr/>
        <a:lstStyle/>
        <a:p>
          <a:endParaRPr lang="en-US" sz="1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7D0098DF-E4A0-4F64-952A-DEA1646796C7}" type="sibTrans" cxnId="{B9831D78-4E7B-4DEA-8ED9-4EAD12B78044}">
      <dgm:prSet/>
      <dgm:spPr/>
      <dgm:t>
        <a:bodyPr/>
        <a:lstStyle/>
        <a:p>
          <a:endParaRPr lang="en-US" sz="1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1AE7C624-5069-43E4-9433-1519EB5E4AAB}">
      <dgm:prSet phldrT="[Text]" custT="1"/>
      <dgm:spPr/>
      <dgm:t>
        <a:bodyPr/>
        <a:lstStyle/>
        <a:p>
          <a:r>
            <a:rPr lang="en-US" sz="1200" b="1"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Data Logging</a:t>
          </a:r>
          <a:endParaRPr lang="en-US" sz="12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A79CD75D-B9C3-4F70-9F90-35AD5B600DDB}" type="parTrans" cxnId="{19836D26-EEC6-4C5E-B263-D98FC0492F1B}">
      <dgm:prSet/>
      <dgm:spPr/>
      <dgm:t>
        <a:bodyPr/>
        <a:lstStyle/>
        <a:p>
          <a:endParaRPr lang="en-US" sz="1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6A6DAC5A-4A28-480D-9636-55F0158C6066}" type="sibTrans" cxnId="{19836D26-EEC6-4C5E-B263-D98FC0492F1B}">
      <dgm:prSet/>
      <dgm:spPr/>
      <dgm:t>
        <a:bodyPr/>
        <a:lstStyle/>
        <a:p>
          <a:endParaRPr lang="en-US" sz="1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23B39117-25E2-4785-9D6C-41F786FF59BA}" type="pres">
      <dgm:prSet presAssocID="{F4147700-73AD-474F-A73C-4C9E34822CA8}" presName="Name0" presStyleCnt="0">
        <dgm:presLayoutVars>
          <dgm:chMax val="7"/>
          <dgm:chPref val="7"/>
          <dgm:dir/>
        </dgm:presLayoutVars>
      </dgm:prSet>
      <dgm:spPr/>
      <dgm:t>
        <a:bodyPr/>
        <a:lstStyle/>
        <a:p>
          <a:endParaRPr lang="en-US"/>
        </a:p>
      </dgm:t>
    </dgm:pt>
    <dgm:pt modelId="{C0B2457C-3808-410B-BFC5-2182F732D38A}" type="pres">
      <dgm:prSet presAssocID="{F4147700-73AD-474F-A73C-4C9E34822CA8}" presName="Name1" presStyleCnt="0"/>
      <dgm:spPr/>
      <dgm:t>
        <a:bodyPr/>
        <a:lstStyle/>
        <a:p>
          <a:endParaRPr lang="en-US"/>
        </a:p>
      </dgm:t>
    </dgm:pt>
    <dgm:pt modelId="{396757AB-E0B2-42A5-8EC6-8DD03B2C1E2A}" type="pres">
      <dgm:prSet presAssocID="{F4147700-73AD-474F-A73C-4C9E34822CA8}" presName="cycle" presStyleCnt="0"/>
      <dgm:spPr/>
      <dgm:t>
        <a:bodyPr/>
        <a:lstStyle/>
        <a:p>
          <a:endParaRPr lang="en-US"/>
        </a:p>
      </dgm:t>
    </dgm:pt>
    <dgm:pt modelId="{563DB53F-CC3F-42F8-BA91-C0AB9C8E6236}" type="pres">
      <dgm:prSet presAssocID="{F4147700-73AD-474F-A73C-4C9E34822CA8}" presName="srcNode" presStyleLbl="node1" presStyleIdx="0" presStyleCnt="3"/>
      <dgm:spPr/>
      <dgm:t>
        <a:bodyPr/>
        <a:lstStyle/>
        <a:p>
          <a:endParaRPr lang="en-US"/>
        </a:p>
      </dgm:t>
    </dgm:pt>
    <dgm:pt modelId="{5B48877A-5E15-474E-A4C8-64E565E2FAB5}" type="pres">
      <dgm:prSet presAssocID="{F4147700-73AD-474F-A73C-4C9E34822CA8}" presName="conn" presStyleLbl="parChTrans1D2" presStyleIdx="0" presStyleCnt="1"/>
      <dgm:spPr/>
      <dgm:t>
        <a:bodyPr/>
        <a:lstStyle/>
        <a:p>
          <a:endParaRPr lang="en-US"/>
        </a:p>
      </dgm:t>
    </dgm:pt>
    <dgm:pt modelId="{24204221-BB95-42D3-82F6-0C9A4C69576B}" type="pres">
      <dgm:prSet presAssocID="{F4147700-73AD-474F-A73C-4C9E34822CA8}" presName="extraNode" presStyleLbl="node1" presStyleIdx="0" presStyleCnt="3"/>
      <dgm:spPr/>
      <dgm:t>
        <a:bodyPr/>
        <a:lstStyle/>
        <a:p>
          <a:endParaRPr lang="en-US"/>
        </a:p>
      </dgm:t>
    </dgm:pt>
    <dgm:pt modelId="{41699A01-EFA1-49B5-84FE-156066466289}" type="pres">
      <dgm:prSet presAssocID="{F4147700-73AD-474F-A73C-4C9E34822CA8}" presName="dstNode" presStyleLbl="node1" presStyleIdx="0" presStyleCnt="3"/>
      <dgm:spPr/>
      <dgm:t>
        <a:bodyPr/>
        <a:lstStyle/>
        <a:p>
          <a:endParaRPr lang="en-US"/>
        </a:p>
      </dgm:t>
    </dgm:pt>
    <dgm:pt modelId="{CB69E005-39CC-4515-B8C0-3EB63EE73454}" type="pres">
      <dgm:prSet presAssocID="{696A3A2C-8C9F-4EC2-B89F-634D4BE53327}" presName="text_1" presStyleLbl="node1" presStyleIdx="0" presStyleCnt="3">
        <dgm:presLayoutVars>
          <dgm:bulletEnabled val="1"/>
        </dgm:presLayoutVars>
      </dgm:prSet>
      <dgm:spPr/>
      <dgm:t>
        <a:bodyPr/>
        <a:lstStyle/>
        <a:p>
          <a:endParaRPr lang="en-US"/>
        </a:p>
      </dgm:t>
    </dgm:pt>
    <dgm:pt modelId="{E23E379B-B764-4C02-8F9B-8DF97A5062E7}" type="pres">
      <dgm:prSet presAssocID="{696A3A2C-8C9F-4EC2-B89F-634D4BE53327}" presName="accent_1" presStyleCnt="0"/>
      <dgm:spPr/>
      <dgm:t>
        <a:bodyPr/>
        <a:lstStyle/>
        <a:p>
          <a:endParaRPr lang="en-US"/>
        </a:p>
      </dgm:t>
    </dgm:pt>
    <dgm:pt modelId="{2CA6B437-1C16-4D76-AE3F-0E33E0D7A4D8}" type="pres">
      <dgm:prSet presAssocID="{696A3A2C-8C9F-4EC2-B89F-634D4BE53327}" presName="accentRepeatNode" presStyleLbl="solidFgAcc1" presStyleIdx="0" presStyleCnt="3"/>
      <dgm:spPr/>
      <dgm:t>
        <a:bodyPr/>
        <a:lstStyle/>
        <a:p>
          <a:endParaRPr lang="en-US"/>
        </a:p>
      </dgm:t>
    </dgm:pt>
    <dgm:pt modelId="{092640C6-DBD0-4BF0-83A6-2C82EC18696C}" type="pres">
      <dgm:prSet presAssocID="{BA087796-1C39-4862-BBC5-D5161FFA0611}" presName="text_2" presStyleLbl="node1" presStyleIdx="1" presStyleCnt="3">
        <dgm:presLayoutVars>
          <dgm:bulletEnabled val="1"/>
        </dgm:presLayoutVars>
      </dgm:prSet>
      <dgm:spPr/>
      <dgm:t>
        <a:bodyPr/>
        <a:lstStyle/>
        <a:p>
          <a:endParaRPr lang="en-US"/>
        </a:p>
      </dgm:t>
    </dgm:pt>
    <dgm:pt modelId="{1C4D2CA0-3FD8-440E-8A1A-1140463010D9}" type="pres">
      <dgm:prSet presAssocID="{BA087796-1C39-4862-BBC5-D5161FFA0611}" presName="accent_2" presStyleCnt="0"/>
      <dgm:spPr/>
      <dgm:t>
        <a:bodyPr/>
        <a:lstStyle/>
        <a:p>
          <a:endParaRPr lang="en-US"/>
        </a:p>
      </dgm:t>
    </dgm:pt>
    <dgm:pt modelId="{2E75C895-D90A-4A66-9897-EBE98D773348}" type="pres">
      <dgm:prSet presAssocID="{BA087796-1C39-4862-BBC5-D5161FFA0611}" presName="accentRepeatNode" presStyleLbl="solidFgAcc1" presStyleIdx="1" presStyleCnt="3"/>
      <dgm:spPr/>
      <dgm:t>
        <a:bodyPr/>
        <a:lstStyle/>
        <a:p>
          <a:endParaRPr lang="en-US"/>
        </a:p>
      </dgm:t>
    </dgm:pt>
    <dgm:pt modelId="{A9F61FD3-033A-4690-9B51-396FAA71D7C6}" type="pres">
      <dgm:prSet presAssocID="{1AE7C624-5069-43E4-9433-1519EB5E4AAB}" presName="text_3" presStyleLbl="node1" presStyleIdx="2" presStyleCnt="3">
        <dgm:presLayoutVars>
          <dgm:bulletEnabled val="1"/>
        </dgm:presLayoutVars>
      </dgm:prSet>
      <dgm:spPr/>
      <dgm:t>
        <a:bodyPr/>
        <a:lstStyle/>
        <a:p>
          <a:endParaRPr lang="en-US"/>
        </a:p>
      </dgm:t>
    </dgm:pt>
    <dgm:pt modelId="{A8E0BD55-B3C5-4BAB-B4BE-FEE978B27DB2}" type="pres">
      <dgm:prSet presAssocID="{1AE7C624-5069-43E4-9433-1519EB5E4AAB}" presName="accent_3" presStyleCnt="0"/>
      <dgm:spPr/>
      <dgm:t>
        <a:bodyPr/>
        <a:lstStyle/>
        <a:p>
          <a:endParaRPr lang="en-US"/>
        </a:p>
      </dgm:t>
    </dgm:pt>
    <dgm:pt modelId="{5E72B52D-B1F0-4822-8385-8381071469A3}" type="pres">
      <dgm:prSet presAssocID="{1AE7C624-5069-43E4-9433-1519EB5E4AAB}" presName="accentRepeatNode" presStyleLbl="solidFgAcc1" presStyleIdx="2" presStyleCnt="3"/>
      <dgm:spPr/>
      <dgm:t>
        <a:bodyPr/>
        <a:lstStyle/>
        <a:p>
          <a:endParaRPr lang="en-US"/>
        </a:p>
      </dgm:t>
    </dgm:pt>
  </dgm:ptLst>
  <dgm:cxnLst>
    <dgm:cxn modelId="{C1934638-1143-4FA0-90BA-7E136907B2B6}" srcId="{F4147700-73AD-474F-A73C-4C9E34822CA8}" destId="{696A3A2C-8C9F-4EC2-B89F-634D4BE53327}" srcOrd="0" destOrd="0" parTransId="{FEF41B3D-4BD2-45ED-8A36-9C68D3E286C1}" sibTransId="{D2094F65-12EA-417C-A927-4E758D5C32A5}"/>
    <dgm:cxn modelId="{188C87AE-E694-43E5-8D4E-51CD0789CDD4}" type="presOf" srcId="{696A3A2C-8C9F-4EC2-B89F-634D4BE53327}" destId="{CB69E005-39CC-4515-B8C0-3EB63EE73454}" srcOrd="0" destOrd="0" presId="urn:microsoft.com/office/officeart/2008/layout/VerticalCurvedList"/>
    <dgm:cxn modelId="{94E51552-BCFB-46E9-B293-C3AE72AEA867}" type="presOf" srcId="{D2094F65-12EA-417C-A927-4E758D5C32A5}" destId="{5B48877A-5E15-474E-A4C8-64E565E2FAB5}" srcOrd="0" destOrd="0" presId="urn:microsoft.com/office/officeart/2008/layout/VerticalCurvedList"/>
    <dgm:cxn modelId="{F599F502-D7EB-4E2C-ACB1-015187F8BA34}" type="presOf" srcId="{1AE7C624-5069-43E4-9433-1519EB5E4AAB}" destId="{A9F61FD3-033A-4690-9B51-396FAA71D7C6}" srcOrd="0" destOrd="0" presId="urn:microsoft.com/office/officeart/2008/layout/VerticalCurvedList"/>
    <dgm:cxn modelId="{7519A72C-79D2-4DD5-BDB0-7BE2ACB1F24A}" type="presOf" srcId="{BA087796-1C39-4862-BBC5-D5161FFA0611}" destId="{092640C6-DBD0-4BF0-83A6-2C82EC18696C}" srcOrd="0" destOrd="0" presId="urn:microsoft.com/office/officeart/2008/layout/VerticalCurvedList"/>
    <dgm:cxn modelId="{19836D26-EEC6-4C5E-B263-D98FC0492F1B}" srcId="{F4147700-73AD-474F-A73C-4C9E34822CA8}" destId="{1AE7C624-5069-43E4-9433-1519EB5E4AAB}" srcOrd="2" destOrd="0" parTransId="{A79CD75D-B9C3-4F70-9F90-35AD5B600DDB}" sibTransId="{6A6DAC5A-4A28-480D-9636-55F0158C6066}"/>
    <dgm:cxn modelId="{B9831D78-4E7B-4DEA-8ED9-4EAD12B78044}" srcId="{F4147700-73AD-474F-A73C-4C9E34822CA8}" destId="{BA087796-1C39-4862-BBC5-D5161FFA0611}" srcOrd="1" destOrd="0" parTransId="{4C19CD04-FE9E-49BA-88F7-3EA2393A7805}" sibTransId="{7D0098DF-E4A0-4F64-952A-DEA1646796C7}"/>
    <dgm:cxn modelId="{94F5BC3E-3584-4993-A969-F1B0C551D645}" type="presOf" srcId="{F4147700-73AD-474F-A73C-4C9E34822CA8}" destId="{23B39117-25E2-4785-9D6C-41F786FF59BA}" srcOrd="0" destOrd="0" presId="urn:microsoft.com/office/officeart/2008/layout/VerticalCurvedList"/>
    <dgm:cxn modelId="{E64CE613-2CA7-4365-837D-ACD5C9BD0C27}" type="presParOf" srcId="{23B39117-25E2-4785-9D6C-41F786FF59BA}" destId="{C0B2457C-3808-410B-BFC5-2182F732D38A}" srcOrd="0" destOrd="0" presId="urn:microsoft.com/office/officeart/2008/layout/VerticalCurvedList"/>
    <dgm:cxn modelId="{8FC6AD6A-823F-439D-9EDD-3B144A84D1D8}" type="presParOf" srcId="{C0B2457C-3808-410B-BFC5-2182F732D38A}" destId="{396757AB-E0B2-42A5-8EC6-8DD03B2C1E2A}" srcOrd="0" destOrd="0" presId="urn:microsoft.com/office/officeart/2008/layout/VerticalCurvedList"/>
    <dgm:cxn modelId="{EA152A3C-944A-4E9A-961F-E80DCFB9725F}" type="presParOf" srcId="{396757AB-E0B2-42A5-8EC6-8DD03B2C1E2A}" destId="{563DB53F-CC3F-42F8-BA91-C0AB9C8E6236}" srcOrd="0" destOrd="0" presId="urn:microsoft.com/office/officeart/2008/layout/VerticalCurvedList"/>
    <dgm:cxn modelId="{9C4C71AE-3280-4938-A765-1E0A78A54CC8}" type="presParOf" srcId="{396757AB-E0B2-42A5-8EC6-8DD03B2C1E2A}" destId="{5B48877A-5E15-474E-A4C8-64E565E2FAB5}" srcOrd="1" destOrd="0" presId="urn:microsoft.com/office/officeart/2008/layout/VerticalCurvedList"/>
    <dgm:cxn modelId="{3721F8C5-1531-4437-A001-CFAF90D6EA67}" type="presParOf" srcId="{396757AB-E0B2-42A5-8EC6-8DD03B2C1E2A}" destId="{24204221-BB95-42D3-82F6-0C9A4C69576B}" srcOrd="2" destOrd="0" presId="urn:microsoft.com/office/officeart/2008/layout/VerticalCurvedList"/>
    <dgm:cxn modelId="{11804E53-6B54-4B71-9BB2-3799E3B0B0D5}" type="presParOf" srcId="{396757AB-E0B2-42A5-8EC6-8DD03B2C1E2A}" destId="{41699A01-EFA1-49B5-84FE-156066466289}" srcOrd="3" destOrd="0" presId="urn:microsoft.com/office/officeart/2008/layout/VerticalCurvedList"/>
    <dgm:cxn modelId="{2F550D44-0984-4BC3-A2AC-B34F7BF8F1B5}" type="presParOf" srcId="{C0B2457C-3808-410B-BFC5-2182F732D38A}" destId="{CB69E005-39CC-4515-B8C0-3EB63EE73454}" srcOrd="1" destOrd="0" presId="urn:microsoft.com/office/officeart/2008/layout/VerticalCurvedList"/>
    <dgm:cxn modelId="{64F32AA1-4486-4DCA-BF78-AA2540CDE346}" type="presParOf" srcId="{C0B2457C-3808-410B-BFC5-2182F732D38A}" destId="{E23E379B-B764-4C02-8F9B-8DF97A5062E7}" srcOrd="2" destOrd="0" presId="urn:microsoft.com/office/officeart/2008/layout/VerticalCurvedList"/>
    <dgm:cxn modelId="{FA41FF5D-27D0-44F5-BD31-81C9B79CC77F}" type="presParOf" srcId="{E23E379B-B764-4C02-8F9B-8DF97A5062E7}" destId="{2CA6B437-1C16-4D76-AE3F-0E33E0D7A4D8}" srcOrd="0" destOrd="0" presId="urn:microsoft.com/office/officeart/2008/layout/VerticalCurvedList"/>
    <dgm:cxn modelId="{5480EF87-0BE3-4A59-96CF-CA11FC67A53D}" type="presParOf" srcId="{C0B2457C-3808-410B-BFC5-2182F732D38A}" destId="{092640C6-DBD0-4BF0-83A6-2C82EC18696C}" srcOrd="3" destOrd="0" presId="urn:microsoft.com/office/officeart/2008/layout/VerticalCurvedList"/>
    <dgm:cxn modelId="{7A0C4ED4-67DA-40DD-9CE0-F790935ECE84}" type="presParOf" srcId="{C0B2457C-3808-410B-BFC5-2182F732D38A}" destId="{1C4D2CA0-3FD8-440E-8A1A-1140463010D9}" srcOrd="4" destOrd="0" presId="urn:microsoft.com/office/officeart/2008/layout/VerticalCurvedList"/>
    <dgm:cxn modelId="{7104E4A5-3EAB-4FE3-971B-1FBAA7C20521}" type="presParOf" srcId="{1C4D2CA0-3FD8-440E-8A1A-1140463010D9}" destId="{2E75C895-D90A-4A66-9897-EBE98D773348}" srcOrd="0" destOrd="0" presId="urn:microsoft.com/office/officeart/2008/layout/VerticalCurvedList"/>
    <dgm:cxn modelId="{198D4CCC-B62F-4A3F-97DC-2F01CD8B4C73}" type="presParOf" srcId="{C0B2457C-3808-410B-BFC5-2182F732D38A}" destId="{A9F61FD3-033A-4690-9B51-396FAA71D7C6}" srcOrd="5" destOrd="0" presId="urn:microsoft.com/office/officeart/2008/layout/VerticalCurvedList"/>
    <dgm:cxn modelId="{1BC26F39-545E-44E7-B5E4-48473D75636D}" type="presParOf" srcId="{C0B2457C-3808-410B-BFC5-2182F732D38A}" destId="{A8E0BD55-B3C5-4BAB-B4BE-FEE978B27DB2}" srcOrd="6" destOrd="0" presId="urn:microsoft.com/office/officeart/2008/layout/VerticalCurvedList"/>
    <dgm:cxn modelId="{12CE751B-E8F0-4DCF-9519-C327ADD46387}" type="presParOf" srcId="{A8E0BD55-B3C5-4BAB-B4BE-FEE978B27DB2}" destId="{5E72B52D-B1F0-4822-8385-8381071469A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6A5FF1-91EE-478C-9917-1760DE57D4E9}"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US"/>
        </a:p>
      </dgm:t>
    </dgm:pt>
    <dgm:pt modelId="{B2C18C28-D6D9-4E7E-84FB-76C8926483C7}">
      <dgm:prSet phldrT="[Text]" custT="1"/>
      <dgm:spPr/>
      <dgm:t>
        <a:bodyPr/>
        <a:lstStyle/>
        <a:p>
          <a:pPr algn="just"/>
          <a:r>
            <a:rPr lang="en-US" sz="1200" b="1" dirty="0" smtClean="0">
              <a:solidFill>
                <a:srgbClr val="C00000"/>
              </a:solidFill>
              <a:latin typeface="Century Gothic" panose="020B0502020202020204" pitchFamily="34" charset="0"/>
              <a:cs typeface="Arial" panose="020B0604020202020204" pitchFamily="34" charset="0"/>
            </a:rPr>
            <a:t>Lighting the Way to SAFETY</a:t>
          </a:r>
          <a:endParaRPr lang="en-US" sz="1200" b="1" dirty="0">
            <a:solidFill>
              <a:srgbClr val="C00000"/>
            </a:solidFill>
            <a:latin typeface="Century Gothic" panose="020B0502020202020204" pitchFamily="34" charset="0"/>
            <a:cs typeface="Arial" panose="020B0604020202020204" pitchFamily="34" charset="0"/>
          </a:endParaRPr>
        </a:p>
      </dgm:t>
    </dgm:pt>
    <dgm:pt modelId="{32715A2F-30CC-4C24-BB73-B5011A8E832E}" type="parTrans" cxnId="{F22853AB-421F-4AF1-B7F0-36ACB80F7CEE}">
      <dgm:prSet/>
      <dgm:spPr/>
      <dgm:t>
        <a:bodyPr/>
        <a:lstStyle/>
        <a:p>
          <a:pPr algn="just"/>
          <a:endParaRPr lang="en-US" sz="1050" b="1">
            <a:latin typeface="Century Gothic" panose="020B0502020202020204" pitchFamily="34" charset="0"/>
            <a:cs typeface="Arial" panose="020B0604020202020204" pitchFamily="34" charset="0"/>
          </a:endParaRPr>
        </a:p>
      </dgm:t>
    </dgm:pt>
    <dgm:pt modelId="{1F2D5816-572D-40D1-85B1-75256DAE0924}" type="sibTrans" cxnId="{F22853AB-421F-4AF1-B7F0-36ACB80F7CEE}">
      <dgm:prSet/>
      <dgm:spPr/>
      <dgm:t>
        <a:bodyPr/>
        <a:lstStyle/>
        <a:p>
          <a:pPr algn="just"/>
          <a:endParaRPr lang="en-US" sz="1050" b="1">
            <a:latin typeface="Century Gothic" panose="020B0502020202020204" pitchFamily="34" charset="0"/>
            <a:cs typeface="Arial" panose="020B0604020202020204" pitchFamily="34" charset="0"/>
          </a:endParaRPr>
        </a:p>
      </dgm:t>
    </dgm:pt>
    <dgm:pt modelId="{3D4532D9-9ABD-4F52-AD00-B5C63BC7DBCA}">
      <dgm:prSet phldrT="[Text]" custT="1"/>
      <dgm:spPr/>
      <dgm:t>
        <a:bodyPr/>
        <a:lstStyle/>
        <a:p>
          <a:pPr algn="just">
            <a:lnSpc>
              <a:spcPct val="100000"/>
            </a:lnSpc>
          </a:pPr>
          <a:r>
            <a:rPr lang="en-US" sz="900" b="1" u="none" dirty="0" smtClean="0">
              <a:solidFill>
                <a:schemeClr val="tx1"/>
              </a:solidFill>
              <a:latin typeface="Century Gothic" panose="020B0502020202020204" pitchFamily="34" charset="0"/>
              <a:cs typeface="Arial" panose="020B0604020202020204" pitchFamily="34" charset="0"/>
            </a:rPr>
            <a:t>The timely evacuation of building in case of fire, smoke or other emergency, is an essential part of safety in the industrial, commercial and residential environment.</a:t>
          </a:r>
          <a:endParaRPr lang="en-US" sz="900" b="1" u="none" dirty="0">
            <a:solidFill>
              <a:schemeClr val="tx1"/>
            </a:solidFill>
            <a:latin typeface="Century Gothic" panose="020B0502020202020204" pitchFamily="34" charset="0"/>
            <a:cs typeface="Arial" panose="020B0604020202020204" pitchFamily="34" charset="0"/>
          </a:endParaRPr>
        </a:p>
      </dgm:t>
    </dgm:pt>
    <dgm:pt modelId="{1FCE5701-54C0-41E7-AEAC-43A8A335084F}" type="parTrans" cxnId="{867FEFF3-5522-43F4-B5F7-9DE3DEE8BE1B}">
      <dgm:prSet/>
      <dgm:spPr/>
      <dgm:t>
        <a:bodyPr/>
        <a:lstStyle/>
        <a:p>
          <a:pPr algn="just"/>
          <a:endParaRPr lang="en-US" sz="1050" b="1">
            <a:latin typeface="Century Gothic" panose="020B0502020202020204" pitchFamily="34" charset="0"/>
            <a:cs typeface="Arial" panose="020B0604020202020204" pitchFamily="34" charset="0"/>
          </a:endParaRPr>
        </a:p>
      </dgm:t>
    </dgm:pt>
    <dgm:pt modelId="{8F1803BA-AB39-43F6-AE91-6E727A3FFF20}" type="sibTrans" cxnId="{867FEFF3-5522-43F4-B5F7-9DE3DEE8BE1B}">
      <dgm:prSet/>
      <dgm:spPr/>
      <dgm:t>
        <a:bodyPr/>
        <a:lstStyle/>
        <a:p>
          <a:pPr algn="just"/>
          <a:endParaRPr lang="en-US" sz="1050" b="1">
            <a:latin typeface="Century Gothic" panose="020B0502020202020204" pitchFamily="34" charset="0"/>
            <a:cs typeface="Arial" panose="020B0604020202020204" pitchFamily="34" charset="0"/>
          </a:endParaRPr>
        </a:p>
      </dgm:t>
    </dgm:pt>
    <dgm:pt modelId="{7F2EECD2-7B2C-4F0B-A9A2-FD48CC2193F5}">
      <dgm:prSet phldrT="[Text]" custT="1"/>
      <dgm:spPr/>
      <dgm:t>
        <a:bodyPr/>
        <a:lstStyle/>
        <a:p>
          <a:pPr algn="just"/>
          <a:r>
            <a:rPr lang="en-US" sz="1200" b="1" dirty="0" smtClean="0">
              <a:solidFill>
                <a:schemeClr val="tx1">
                  <a:lumMod val="85000"/>
                  <a:lumOff val="15000"/>
                </a:schemeClr>
              </a:solidFill>
              <a:latin typeface="Century Gothic" panose="020B0502020202020204" pitchFamily="34" charset="0"/>
              <a:cs typeface="Arial" panose="020B0604020202020204" pitchFamily="34" charset="0"/>
            </a:rPr>
            <a:t>Emergency Lighting Equipment</a:t>
          </a:r>
          <a:endParaRPr lang="en-US" sz="1200" b="1" dirty="0">
            <a:solidFill>
              <a:schemeClr val="tx1">
                <a:lumMod val="85000"/>
                <a:lumOff val="15000"/>
              </a:schemeClr>
            </a:solidFill>
            <a:latin typeface="Century Gothic" panose="020B0502020202020204" pitchFamily="34" charset="0"/>
            <a:cs typeface="Arial" panose="020B0604020202020204" pitchFamily="34" charset="0"/>
          </a:endParaRPr>
        </a:p>
      </dgm:t>
    </dgm:pt>
    <dgm:pt modelId="{EECC5911-CA18-4984-959C-B658EECEDE2C}" type="parTrans" cxnId="{249161C0-D69B-421C-9193-942A887E60FE}">
      <dgm:prSet/>
      <dgm:spPr/>
      <dgm:t>
        <a:bodyPr/>
        <a:lstStyle/>
        <a:p>
          <a:pPr algn="just"/>
          <a:endParaRPr lang="en-US" sz="1050" b="1">
            <a:latin typeface="Century Gothic" panose="020B0502020202020204" pitchFamily="34" charset="0"/>
            <a:cs typeface="Arial" panose="020B0604020202020204" pitchFamily="34" charset="0"/>
          </a:endParaRPr>
        </a:p>
      </dgm:t>
    </dgm:pt>
    <dgm:pt modelId="{288079CC-0002-42B6-B13A-E48C02EFE306}" type="sibTrans" cxnId="{249161C0-D69B-421C-9193-942A887E60FE}">
      <dgm:prSet/>
      <dgm:spPr/>
      <dgm:t>
        <a:bodyPr/>
        <a:lstStyle/>
        <a:p>
          <a:pPr algn="just"/>
          <a:endParaRPr lang="en-US" sz="1050" b="1">
            <a:latin typeface="Century Gothic" panose="020B0502020202020204" pitchFamily="34" charset="0"/>
            <a:cs typeface="Arial" panose="020B0604020202020204" pitchFamily="34" charset="0"/>
          </a:endParaRPr>
        </a:p>
      </dgm:t>
    </dgm:pt>
    <dgm:pt modelId="{C106FF6C-31BA-4B68-9679-BC8515C7C071}">
      <dgm:prSet phldrT="[Text]" custT="1"/>
      <dgm:spPr/>
      <dgm:t>
        <a:bodyPr/>
        <a:lstStyle/>
        <a:p>
          <a:pPr algn="just">
            <a:lnSpc>
              <a:spcPct val="100000"/>
            </a:lnSpc>
          </a:pPr>
          <a:r>
            <a:rPr lang="en-US" sz="900" b="1" dirty="0" smtClean="0">
              <a:solidFill>
                <a:schemeClr val="tx1"/>
              </a:solidFill>
              <a:latin typeface="Century Gothic" panose="020B0502020202020204" pitchFamily="34" charset="0"/>
            </a:rPr>
            <a:t>Emergency lighting system is a safety device that comprises a back-up battery system that switches on automatically when a building experiences power outage.</a:t>
          </a:r>
          <a:endParaRPr lang="en-US" sz="900" b="1" dirty="0">
            <a:solidFill>
              <a:schemeClr val="tx1"/>
            </a:solidFill>
            <a:latin typeface="Century Gothic" panose="020B0502020202020204" pitchFamily="34" charset="0"/>
            <a:cs typeface="Arial" panose="020B0604020202020204" pitchFamily="34" charset="0"/>
          </a:endParaRPr>
        </a:p>
      </dgm:t>
    </dgm:pt>
    <dgm:pt modelId="{CBABCC88-876D-4B62-B6B6-0C3B9AF62BA7}" type="parTrans" cxnId="{5EDE220B-C4C6-4283-8F3D-86042C1A2A5A}">
      <dgm:prSet/>
      <dgm:spPr/>
      <dgm:t>
        <a:bodyPr/>
        <a:lstStyle/>
        <a:p>
          <a:pPr algn="just"/>
          <a:endParaRPr lang="en-US" sz="1050" b="1">
            <a:latin typeface="Century Gothic" panose="020B0502020202020204" pitchFamily="34" charset="0"/>
            <a:cs typeface="Arial" panose="020B0604020202020204" pitchFamily="34" charset="0"/>
          </a:endParaRPr>
        </a:p>
      </dgm:t>
    </dgm:pt>
    <dgm:pt modelId="{202AF648-0546-41CC-8962-951FD0A3C882}" type="sibTrans" cxnId="{5EDE220B-C4C6-4283-8F3D-86042C1A2A5A}">
      <dgm:prSet/>
      <dgm:spPr/>
      <dgm:t>
        <a:bodyPr/>
        <a:lstStyle/>
        <a:p>
          <a:pPr algn="just"/>
          <a:endParaRPr lang="en-US" sz="1050" b="1">
            <a:latin typeface="Century Gothic" panose="020B0502020202020204" pitchFamily="34" charset="0"/>
            <a:cs typeface="Arial" panose="020B0604020202020204" pitchFamily="34" charset="0"/>
          </a:endParaRPr>
        </a:p>
      </dgm:t>
    </dgm:pt>
    <dgm:pt modelId="{0D2C08D4-4A10-4276-8792-744D90DD7338}">
      <dgm:prSet custT="1"/>
      <dgm:spPr/>
      <dgm:t>
        <a:bodyPr/>
        <a:lstStyle/>
        <a:p>
          <a:pPr algn="just">
            <a:lnSpc>
              <a:spcPct val="100000"/>
            </a:lnSpc>
          </a:pPr>
          <a:r>
            <a:rPr lang="en-US" sz="900" b="1" u="none" dirty="0" smtClean="0">
              <a:solidFill>
                <a:schemeClr val="tx1"/>
              </a:solidFill>
              <a:latin typeface="Century Gothic" panose="020B0502020202020204" pitchFamily="34" charset="0"/>
              <a:cs typeface="Arial" panose="020B0604020202020204" pitchFamily="34" charset="0"/>
            </a:rPr>
            <a:t>Maintaining visibility is critical for occupants to navigate their way in such cases is essential; this is the task entrusted to emergency lighting systems. Ensuring they operate properly when required is crucial.</a:t>
          </a:r>
          <a:endParaRPr lang="en-US" sz="900" b="1" u="none" dirty="0">
            <a:solidFill>
              <a:schemeClr val="tx1"/>
            </a:solidFill>
            <a:latin typeface="Century Gothic" panose="020B0502020202020204" pitchFamily="34" charset="0"/>
            <a:cs typeface="Arial" panose="020B0604020202020204" pitchFamily="34" charset="0"/>
          </a:endParaRPr>
        </a:p>
      </dgm:t>
    </dgm:pt>
    <dgm:pt modelId="{6D066759-A7B4-41A6-B401-C06B8A154203}" type="parTrans" cxnId="{6CE95E76-EB5F-499D-ADCD-C4B171ADF30A}">
      <dgm:prSet/>
      <dgm:spPr/>
      <dgm:t>
        <a:bodyPr/>
        <a:lstStyle/>
        <a:p>
          <a:pPr algn="just"/>
          <a:endParaRPr lang="en-US" b="1">
            <a:latin typeface="Century Gothic" panose="020B0502020202020204" pitchFamily="34" charset="0"/>
          </a:endParaRPr>
        </a:p>
      </dgm:t>
    </dgm:pt>
    <dgm:pt modelId="{D273EA95-8A56-4CA3-80CA-234CBFBD7AF5}" type="sibTrans" cxnId="{6CE95E76-EB5F-499D-ADCD-C4B171ADF30A}">
      <dgm:prSet/>
      <dgm:spPr/>
      <dgm:t>
        <a:bodyPr/>
        <a:lstStyle/>
        <a:p>
          <a:pPr algn="just"/>
          <a:endParaRPr lang="en-US" b="1">
            <a:latin typeface="Century Gothic" panose="020B0502020202020204" pitchFamily="34" charset="0"/>
          </a:endParaRPr>
        </a:p>
      </dgm:t>
    </dgm:pt>
    <dgm:pt modelId="{8FEADEAE-9804-486C-AAF9-B64768DACD4D}">
      <dgm:prSet custT="1"/>
      <dgm:spPr/>
      <dgm:t>
        <a:bodyPr/>
        <a:lstStyle/>
        <a:p>
          <a:pPr algn="just">
            <a:lnSpc>
              <a:spcPct val="100000"/>
            </a:lnSpc>
          </a:pPr>
          <a:r>
            <a:rPr lang="en-US" sz="900" b="1" dirty="0" smtClean="0">
              <a:solidFill>
                <a:schemeClr val="tx1"/>
              </a:solidFill>
              <a:latin typeface="Century Gothic" panose="020B0502020202020204" pitchFamily="34" charset="0"/>
            </a:rPr>
            <a:t>They are essentially a life saving equipment strategically placed to provide light, directions and to signpost escape routes during an emergency or fire, where there is darkness, in unlit or poorly-lit places or when there is smoke around.</a:t>
          </a:r>
          <a:endParaRPr lang="en-US" sz="900" b="1" i="0" dirty="0">
            <a:solidFill>
              <a:schemeClr val="tx1"/>
            </a:solidFill>
            <a:effectLst/>
            <a:latin typeface="Century Gothic" panose="020B0502020202020204" pitchFamily="34" charset="0"/>
          </a:endParaRPr>
        </a:p>
      </dgm:t>
    </dgm:pt>
    <dgm:pt modelId="{C1AE43B9-4008-4BD0-94E0-97FEBA427B8F}" type="parTrans" cxnId="{39C2D47A-CD61-4BF1-A3CD-5FF137290C0F}">
      <dgm:prSet/>
      <dgm:spPr/>
      <dgm:t>
        <a:bodyPr/>
        <a:lstStyle/>
        <a:p>
          <a:pPr algn="just"/>
          <a:endParaRPr lang="en-US" b="1">
            <a:latin typeface="Century Gothic" panose="020B0502020202020204" pitchFamily="34" charset="0"/>
          </a:endParaRPr>
        </a:p>
      </dgm:t>
    </dgm:pt>
    <dgm:pt modelId="{6DA0C144-BB25-4D3E-AA80-008F908852F1}" type="sibTrans" cxnId="{39C2D47A-CD61-4BF1-A3CD-5FF137290C0F}">
      <dgm:prSet/>
      <dgm:spPr/>
      <dgm:t>
        <a:bodyPr/>
        <a:lstStyle/>
        <a:p>
          <a:pPr algn="just"/>
          <a:endParaRPr lang="en-US" b="1">
            <a:latin typeface="Century Gothic" panose="020B0502020202020204" pitchFamily="34" charset="0"/>
          </a:endParaRPr>
        </a:p>
      </dgm:t>
    </dgm:pt>
    <dgm:pt modelId="{89A44869-9DEC-401B-BA19-FAD5866514B0}">
      <dgm:prSet custT="1"/>
      <dgm:spPr/>
      <dgm:t>
        <a:bodyPr/>
        <a:lstStyle/>
        <a:p>
          <a:pPr algn="just"/>
          <a:r>
            <a:rPr lang="en-US" sz="1200" b="1" dirty="0" smtClean="0">
              <a:solidFill>
                <a:srgbClr val="FFFF00"/>
              </a:solidFill>
              <a:latin typeface="Century Gothic" panose="020B0502020202020204" pitchFamily="34" charset="0"/>
              <a:cs typeface="Arial" panose="020B0604020202020204" pitchFamily="34" charset="0"/>
            </a:rPr>
            <a:t>Manual or Automatic Testing</a:t>
          </a:r>
          <a:endParaRPr lang="en-US" sz="1200" b="1" i="0" dirty="0">
            <a:solidFill>
              <a:srgbClr val="FFFF00"/>
            </a:solidFill>
            <a:effectLst/>
            <a:latin typeface="Century Gothic" panose="020B0502020202020204" pitchFamily="34" charset="0"/>
          </a:endParaRPr>
        </a:p>
      </dgm:t>
    </dgm:pt>
    <dgm:pt modelId="{17CE04EB-9641-4E83-AC5B-1FB03BE2C61E}" type="parTrans" cxnId="{BD68EFD2-B1A5-482F-B884-9C23B60DBB27}">
      <dgm:prSet/>
      <dgm:spPr/>
      <dgm:t>
        <a:bodyPr/>
        <a:lstStyle/>
        <a:p>
          <a:pPr algn="just"/>
          <a:endParaRPr lang="en-US" b="1">
            <a:latin typeface="Century Gothic" panose="020B0502020202020204" pitchFamily="34" charset="0"/>
          </a:endParaRPr>
        </a:p>
      </dgm:t>
    </dgm:pt>
    <dgm:pt modelId="{6B1A94B9-58FB-46CB-B45B-08E600E19956}" type="sibTrans" cxnId="{BD68EFD2-B1A5-482F-B884-9C23B60DBB27}">
      <dgm:prSet/>
      <dgm:spPr/>
      <dgm:t>
        <a:bodyPr/>
        <a:lstStyle/>
        <a:p>
          <a:pPr algn="just"/>
          <a:endParaRPr lang="en-US" b="1">
            <a:latin typeface="Century Gothic" panose="020B0502020202020204" pitchFamily="34" charset="0"/>
          </a:endParaRPr>
        </a:p>
      </dgm:t>
    </dgm:pt>
    <dgm:pt modelId="{F5B4BD09-61F9-4AD8-85F7-7B24A0CE69C1}">
      <dgm:prSet custT="1"/>
      <dgm:spPr/>
      <dgm:t>
        <a:bodyPr/>
        <a:lstStyle/>
        <a:p>
          <a:pPr algn="just">
            <a:lnSpc>
              <a:spcPct val="100000"/>
            </a:lnSpc>
          </a:pPr>
          <a:r>
            <a:rPr lang="en-US" sz="900" b="1" u="none" dirty="0" smtClean="0">
              <a:solidFill>
                <a:schemeClr val="tx1"/>
              </a:solidFill>
              <a:latin typeface="Century Gothic" panose="020B0502020202020204" pitchFamily="34" charset="0"/>
            </a:rPr>
            <a:t>As emergency lighting systems are safety-related products, their designed performance can only be assured by systematic testing and maintenance. Conventional manual testing procedures are highly susceptible to oversight or neglect.</a:t>
          </a:r>
          <a:endParaRPr lang="en-US" sz="900" b="1" i="0" u="none" dirty="0">
            <a:solidFill>
              <a:schemeClr val="tx1"/>
            </a:solidFill>
            <a:effectLst/>
            <a:latin typeface="Century Gothic" panose="020B0502020202020204" pitchFamily="34" charset="0"/>
          </a:endParaRPr>
        </a:p>
      </dgm:t>
    </dgm:pt>
    <dgm:pt modelId="{998EABC7-966C-46AA-BB03-67802FACBE5F}" type="parTrans" cxnId="{083F07F6-9A00-4BCF-94CB-E75681CC3BE5}">
      <dgm:prSet/>
      <dgm:spPr/>
      <dgm:t>
        <a:bodyPr/>
        <a:lstStyle/>
        <a:p>
          <a:pPr algn="just"/>
          <a:endParaRPr lang="en-US" b="1">
            <a:latin typeface="Century Gothic" panose="020B0502020202020204" pitchFamily="34" charset="0"/>
          </a:endParaRPr>
        </a:p>
      </dgm:t>
    </dgm:pt>
    <dgm:pt modelId="{BDB78027-0A47-4945-B92F-3D6702AD18C1}" type="sibTrans" cxnId="{083F07F6-9A00-4BCF-94CB-E75681CC3BE5}">
      <dgm:prSet/>
      <dgm:spPr/>
      <dgm:t>
        <a:bodyPr/>
        <a:lstStyle/>
        <a:p>
          <a:pPr algn="just"/>
          <a:endParaRPr lang="en-US" b="1">
            <a:latin typeface="Century Gothic" panose="020B0502020202020204" pitchFamily="34" charset="0"/>
          </a:endParaRPr>
        </a:p>
      </dgm:t>
    </dgm:pt>
    <dgm:pt modelId="{8D3FE86A-BD3A-426E-A5EB-4EBE42BCB8A9}">
      <dgm:prSet custT="1"/>
      <dgm:spPr/>
      <dgm:t>
        <a:bodyPr/>
        <a:lstStyle/>
        <a:p>
          <a:pPr algn="just">
            <a:lnSpc>
              <a:spcPct val="100000"/>
            </a:lnSpc>
          </a:pPr>
          <a:r>
            <a:rPr lang="en-US" sz="900" b="1" u="none" dirty="0" smtClean="0">
              <a:solidFill>
                <a:schemeClr val="tx1"/>
              </a:solidFill>
              <a:latin typeface="Century Gothic" panose="020B0502020202020204" pitchFamily="34" charset="0"/>
            </a:rPr>
            <a:t>These limitations can be overcome by automating the testing process and installing ATS (automatic test systems). It is essential that ATS for emergency luminaires (light fittings) should schedule tests reliably and provide timely notification of failures or degradation of performance.</a:t>
          </a:r>
          <a:endParaRPr lang="en-US" sz="900" b="1" i="0" u="none" dirty="0">
            <a:solidFill>
              <a:schemeClr val="tx1"/>
            </a:solidFill>
            <a:effectLst/>
            <a:latin typeface="Century Gothic" panose="020B0502020202020204" pitchFamily="34" charset="0"/>
          </a:endParaRPr>
        </a:p>
      </dgm:t>
    </dgm:pt>
    <dgm:pt modelId="{D3A3ACA7-BCB1-4D18-A74A-B3F50CACE966}" type="parTrans" cxnId="{9CB790EC-CA61-4361-B63C-F4FEB714C714}">
      <dgm:prSet/>
      <dgm:spPr/>
      <dgm:t>
        <a:bodyPr/>
        <a:lstStyle/>
        <a:p>
          <a:pPr algn="just"/>
          <a:endParaRPr lang="en-US" b="1">
            <a:latin typeface="Century Gothic" panose="020B0502020202020204" pitchFamily="34" charset="0"/>
          </a:endParaRPr>
        </a:p>
      </dgm:t>
    </dgm:pt>
    <dgm:pt modelId="{F3106943-6590-471B-8D02-0C671018696A}" type="sibTrans" cxnId="{9CB790EC-CA61-4361-B63C-F4FEB714C714}">
      <dgm:prSet/>
      <dgm:spPr/>
      <dgm:t>
        <a:bodyPr/>
        <a:lstStyle/>
        <a:p>
          <a:pPr algn="just"/>
          <a:endParaRPr lang="en-US" b="1">
            <a:latin typeface="Century Gothic" panose="020B0502020202020204" pitchFamily="34" charset="0"/>
          </a:endParaRPr>
        </a:p>
      </dgm:t>
    </dgm:pt>
    <dgm:pt modelId="{48FF04E5-433B-428E-A712-9A0AB50F969A}" type="pres">
      <dgm:prSet presAssocID="{286A5FF1-91EE-478C-9917-1760DE57D4E9}" presName="linear" presStyleCnt="0">
        <dgm:presLayoutVars>
          <dgm:animLvl val="lvl"/>
          <dgm:resizeHandles val="exact"/>
        </dgm:presLayoutVars>
      </dgm:prSet>
      <dgm:spPr/>
      <dgm:t>
        <a:bodyPr/>
        <a:lstStyle/>
        <a:p>
          <a:endParaRPr lang="en-US"/>
        </a:p>
      </dgm:t>
    </dgm:pt>
    <dgm:pt modelId="{7426FA9B-CD45-4A30-8FEE-6E53659CF9E6}" type="pres">
      <dgm:prSet presAssocID="{B2C18C28-D6D9-4E7E-84FB-76C8926483C7}" presName="parentText" presStyleLbl="node1" presStyleIdx="0" presStyleCnt="3">
        <dgm:presLayoutVars>
          <dgm:chMax val="0"/>
          <dgm:bulletEnabled val="1"/>
        </dgm:presLayoutVars>
      </dgm:prSet>
      <dgm:spPr/>
      <dgm:t>
        <a:bodyPr/>
        <a:lstStyle/>
        <a:p>
          <a:endParaRPr lang="en-US"/>
        </a:p>
      </dgm:t>
    </dgm:pt>
    <dgm:pt modelId="{355EC04C-19B2-4BC6-9B17-B8502FF84196}" type="pres">
      <dgm:prSet presAssocID="{B2C18C28-D6D9-4E7E-84FB-76C8926483C7}" presName="childText" presStyleLbl="revTx" presStyleIdx="0" presStyleCnt="3">
        <dgm:presLayoutVars>
          <dgm:bulletEnabled val="1"/>
        </dgm:presLayoutVars>
      </dgm:prSet>
      <dgm:spPr/>
      <dgm:t>
        <a:bodyPr/>
        <a:lstStyle/>
        <a:p>
          <a:endParaRPr lang="en-US"/>
        </a:p>
      </dgm:t>
    </dgm:pt>
    <dgm:pt modelId="{F5253AD9-2E0B-4BA4-9691-003764A083A0}" type="pres">
      <dgm:prSet presAssocID="{7F2EECD2-7B2C-4F0B-A9A2-FD48CC2193F5}" presName="parentText" presStyleLbl="node1" presStyleIdx="1" presStyleCnt="3">
        <dgm:presLayoutVars>
          <dgm:chMax val="0"/>
          <dgm:bulletEnabled val="1"/>
        </dgm:presLayoutVars>
      </dgm:prSet>
      <dgm:spPr/>
      <dgm:t>
        <a:bodyPr/>
        <a:lstStyle/>
        <a:p>
          <a:endParaRPr lang="en-US"/>
        </a:p>
      </dgm:t>
    </dgm:pt>
    <dgm:pt modelId="{9FDDD9BA-4AE0-4DF7-A57A-DEFA8B3B5C37}" type="pres">
      <dgm:prSet presAssocID="{7F2EECD2-7B2C-4F0B-A9A2-FD48CC2193F5}" presName="childText" presStyleLbl="revTx" presStyleIdx="1" presStyleCnt="3">
        <dgm:presLayoutVars>
          <dgm:bulletEnabled val="1"/>
        </dgm:presLayoutVars>
      </dgm:prSet>
      <dgm:spPr/>
      <dgm:t>
        <a:bodyPr/>
        <a:lstStyle/>
        <a:p>
          <a:endParaRPr lang="en-US"/>
        </a:p>
      </dgm:t>
    </dgm:pt>
    <dgm:pt modelId="{D26C4FB3-4BD3-46E3-AA92-E37924180B11}" type="pres">
      <dgm:prSet presAssocID="{89A44869-9DEC-401B-BA19-FAD5866514B0}" presName="parentText" presStyleLbl="node1" presStyleIdx="2" presStyleCnt="3">
        <dgm:presLayoutVars>
          <dgm:chMax val="0"/>
          <dgm:bulletEnabled val="1"/>
        </dgm:presLayoutVars>
      </dgm:prSet>
      <dgm:spPr/>
      <dgm:t>
        <a:bodyPr/>
        <a:lstStyle/>
        <a:p>
          <a:endParaRPr lang="en-US"/>
        </a:p>
      </dgm:t>
    </dgm:pt>
    <dgm:pt modelId="{B7443A3B-64BA-45F7-B88B-686D0D6457B5}" type="pres">
      <dgm:prSet presAssocID="{89A44869-9DEC-401B-BA19-FAD5866514B0}" presName="childText" presStyleLbl="revTx" presStyleIdx="2" presStyleCnt="3">
        <dgm:presLayoutVars>
          <dgm:bulletEnabled val="1"/>
        </dgm:presLayoutVars>
      </dgm:prSet>
      <dgm:spPr/>
      <dgm:t>
        <a:bodyPr/>
        <a:lstStyle/>
        <a:p>
          <a:endParaRPr lang="en-US"/>
        </a:p>
      </dgm:t>
    </dgm:pt>
  </dgm:ptLst>
  <dgm:cxnLst>
    <dgm:cxn modelId="{570D8FF5-4D18-4B27-BA6F-4DA77BD87702}" type="presOf" srcId="{8FEADEAE-9804-486C-AAF9-B64768DACD4D}" destId="{9FDDD9BA-4AE0-4DF7-A57A-DEFA8B3B5C37}" srcOrd="0" destOrd="1" presId="urn:microsoft.com/office/officeart/2005/8/layout/vList2"/>
    <dgm:cxn modelId="{B13DE1A5-0B97-4806-BE9F-AC15F5AAF399}" type="presOf" srcId="{286A5FF1-91EE-478C-9917-1760DE57D4E9}" destId="{48FF04E5-433B-428E-A712-9A0AB50F969A}" srcOrd="0" destOrd="0" presId="urn:microsoft.com/office/officeart/2005/8/layout/vList2"/>
    <dgm:cxn modelId="{9A5BE602-8157-4D24-B81B-9B2D4515C9C6}" type="presOf" srcId="{F5B4BD09-61F9-4AD8-85F7-7B24A0CE69C1}" destId="{B7443A3B-64BA-45F7-B88B-686D0D6457B5}" srcOrd="0" destOrd="0" presId="urn:microsoft.com/office/officeart/2005/8/layout/vList2"/>
    <dgm:cxn modelId="{26BFCBA9-C12D-4A9B-820D-22B44E9B4347}" type="presOf" srcId="{7F2EECD2-7B2C-4F0B-A9A2-FD48CC2193F5}" destId="{F5253AD9-2E0B-4BA4-9691-003764A083A0}" srcOrd="0" destOrd="0" presId="urn:microsoft.com/office/officeart/2005/8/layout/vList2"/>
    <dgm:cxn modelId="{BD68EFD2-B1A5-482F-B884-9C23B60DBB27}" srcId="{286A5FF1-91EE-478C-9917-1760DE57D4E9}" destId="{89A44869-9DEC-401B-BA19-FAD5866514B0}" srcOrd="2" destOrd="0" parTransId="{17CE04EB-9641-4E83-AC5B-1FB03BE2C61E}" sibTransId="{6B1A94B9-58FB-46CB-B45B-08E600E19956}"/>
    <dgm:cxn modelId="{867FEFF3-5522-43F4-B5F7-9DE3DEE8BE1B}" srcId="{B2C18C28-D6D9-4E7E-84FB-76C8926483C7}" destId="{3D4532D9-9ABD-4F52-AD00-B5C63BC7DBCA}" srcOrd="0" destOrd="0" parTransId="{1FCE5701-54C0-41E7-AEAC-43A8A335084F}" sibTransId="{8F1803BA-AB39-43F6-AE91-6E727A3FFF20}"/>
    <dgm:cxn modelId="{39C2D47A-CD61-4BF1-A3CD-5FF137290C0F}" srcId="{7F2EECD2-7B2C-4F0B-A9A2-FD48CC2193F5}" destId="{8FEADEAE-9804-486C-AAF9-B64768DACD4D}" srcOrd="1" destOrd="0" parTransId="{C1AE43B9-4008-4BD0-94E0-97FEBA427B8F}" sibTransId="{6DA0C144-BB25-4D3E-AA80-008F908852F1}"/>
    <dgm:cxn modelId="{DFC6F2D6-1FC0-41F0-AA8B-050BA0701968}" type="presOf" srcId="{0D2C08D4-4A10-4276-8792-744D90DD7338}" destId="{355EC04C-19B2-4BC6-9B17-B8502FF84196}" srcOrd="0" destOrd="1" presId="urn:microsoft.com/office/officeart/2005/8/layout/vList2"/>
    <dgm:cxn modelId="{CD945E3D-1E6F-4DFB-B86B-F87C5342C499}" type="presOf" srcId="{C106FF6C-31BA-4B68-9679-BC8515C7C071}" destId="{9FDDD9BA-4AE0-4DF7-A57A-DEFA8B3B5C37}" srcOrd="0" destOrd="0" presId="urn:microsoft.com/office/officeart/2005/8/layout/vList2"/>
    <dgm:cxn modelId="{249161C0-D69B-421C-9193-942A887E60FE}" srcId="{286A5FF1-91EE-478C-9917-1760DE57D4E9}" destId="{7F2EECD2-7B2C-4F0B-A9A2-FD48CC2193F5}" srcOrd="1" destOrd="0" parTransId="{EECC5911-CA18-4984-959C-B658EECEDE2C}" sibTransId="{288079CC-0002-42B6-B13A-E48C02EFE306}"/>
    <dgm:cxn modelId="{083F07F6-9A00-4BCF-94CB-E75681CC3BE5}" srcId="{89A44869-9DEC-401B-BA19-FAD5866514B0}" destId="{F5B4BD09-61F9-4AD8-85F7-7B24A0CE69C1}" srcOrd="0" destOrd="0" parTransId="{998EABC7-966C-46AA-BB03-67802FACBE5F}" sibTransId="{BDB78027-0A47-4945-B92F-3D6702AD18C1}"/>
    <dgm:cxn modelId="{9CB790EC-CA61-4361-B63C-F4FEB714C714}" srcId="{89A44869-9DEC-401B-BA19-FAD5866514B0}" destId="{8D3FE86A-BD3A-426E-A5EB-4EBE42BCB8A9}" srcOrd="1" destOrd="0" parTransId="{D3A3ACA7-BCB1-4D18-A74A-B3F50CACE966}" sibTransId="{F3106943-6590-471B-8D02-0C671018696A}"/>
    <dgm:cxn modelId="{3E3B3768-2DE4-4DAD-A4DE-2C890745BFF8}" type="presOf" srcId="{B2C18C28-D6D9-4E7E-84FB-76C8926483C7}" destId="{7426FA9B-CD45-4A30-8FEE-6E53659CF9E6}" srcOrd="0" destOrd="0" presId="urn:microsoft.com/office/officeart/2005/8/layout/vList2"/>
    <dgm:cxn modelId="{F22853AB-421F-4AF1-B7F0-36ACB80F7CEE}" srcId="{286A5FF1-91EE-478C-9917-1760DE57D4E9}" destId="{B2C18C28-D6D9-4E7E-84FB-76C8926483C7}" srcOrd="0" destOrd="0" parTransId="{32715A2F-30CC-4C24-BB73-B5011A8E832E}" sibTransId="{1F2D5816-572D-40D1-85B1-75256DAE0924}"/>
    <dgm:cxn modelId="{5EDE220B-C4C6-4283-8F3D-86042C1A2A5A}" srcId="{7F2EECD2-7B2C-4F0B-A9A2-FD48CC2193F5}" destId="{C106FF6C-31BA-4B68-9679-BC8515C7C071}" srcOrd="0" destOrd="0" parTransId="{CBABCC88-876D-4B62-B6B6-0C3B9AF62BA7}" sibTransId="{202AF648-0546-41CC-8962-951FD0A3C882}"/>
    <dgm:cxn modelId="{517E78CD-0E00-4A9F-9F10-B996A0FD71DC}" type="presOf" srcId="{3D4532D9-9ABD-4F52-AD00-B5C63BC7DBCA}" destId="{355EC04C-19B2-4BC6-9B17-B8502FF84196}" srcOrd="0" destOrd="0" presId="urn:microsoft.com/office/officeart/2005/8/layout/vList2"/>
    <dgm:cxn modelId="{583B256B-80BB-4E8E-A292-4224E9979468}" type="presOf" srcId="{89A44869-9DEC-401B-BA19-FAD5866514B0}" destId="{D26C4FB3-4BD3-46E3-AA92-E37924180B11}" srcOrd="0" destOrd="0" presId="urn:microsoft.com/office/officeart/2005/8/layout/vList2"/>
    <dgm:cxn modelId="{E52C4BA8-7516-4EB5-85B5-9E7CF8EFA6AE}" type="presOf" srcId="{8D3FE86A-BD3A-426E-A5EB-4EBE42BCB8A9}" destId="{B7443A3B-64BA-45F7-B88B-686D0D6457B5}" srcOrd="0" destOrd="1" presId="urn:microsoft.com/office/officeart/2005/8/layout/vList2"/>
    <dgm:cxn modelId="{6CE95E76-EB5F-499D-ADCD-C4B171ADF30A}" srcId="{B2C18C28-D6D9-4E7E-84FB-76C8926483C7}" destId="{0D2C08D4-4A10-4276-8792-744D90DD7338}" srcOrd="1" destOrd="0" parTransId="{6D066759-A7B4-41A6-B401-C06B8A154203}" sibTransId="{D273EA95-8A56-4CA3-80CA-234CBFBD7AF5}"/>
    <dgm:cxn modelId="{9837B19D-76DD-409F-A5E1-656509A0796B}" type="presParOf" srcId="{48FF04E5-433B-428E-A712-9A0AB50F969A}" destId="{7426FA9B-CD45-4A30-8FEE-6E53659CF9E6}" srcOrd="0" destOrd="0" presId="urn:microsoft.com/office/officeart/2005/8/layout/vList2"/>
    <dgm:cxn modelId="{5EDA733A-5384-4A1D-83E5-5DC284864DC0}" type="presParOf" srcId="{48FF04E5-433B-428E-A712-9A0AB50F969A}" destId="{355EC04C-19B2-4BC6-9B17-B8502FF84196}" srcOrd="1" destOrd="0" presId="urn:microsoft.com/office/officeart/2005/8/layout/vList2"/>
    <dgm:cxn modelId="{489E0FED-D566-4B73-B59C-A28243CE7469}" type="presParOf" srcId="{48FF04E5-433B-428E-A712-9A0AB50F969A}" destId="{F5253AD9-2E0B-4BA4-9691-003764A083A0}" srcOrd="2" destOrd="0" presId="urn:microsoft.com/office/officeart/2005/8/layout/vList2"/>
    <dgm:cxn modelId="{F6289737-1C3E-48A0-94C3-FE1A6C329EFB}" type="presParOf" srcId="{48FF04E5-433B-428E-A712-9A0AB50F969A}" destId="{9FDDD9BA-4AE0-4DF7-A57A-DEFA8B3B5C37}" srcOrd="3" destOrd="0" presId="urn:microsoft.com/office/officeart/2005/8/layout/vList2"/>
    <dgm:cxn modelId="{20A24A83-8F8A-48B4-8A76-5FDEF84AF13B}" type="presParOf" srcId="{48FF04E5-433B-428E-A712-9A0AB50F969A}" destId="{D26C4FB3-4BD3-46E3-AA92-E37924180B11}" srcOrd="4" destOrd="0" presId="urn:microsoft.com/office/officeart/2005/8/layout/vList2"/>
    <dgm:cxn modelId="{93B28501-588F-4A0E-A9CD-F089DAA388E5}" type="presParOf" srcId="{48FF04E5-433B-428E-A712-9A0AB50F969A}" destId="{B7443A3B-64BA-45F7-B88B-686D0D6457B5}" srcOrd="5" destOrd="0" presId="urn:microsoft.com/office/officeart/2005/8/layout/vList2"/>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09E9EE7-9D8C-45FE-9549-6B3E0200EF22}"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33143D2D-8D8F-4691-8EE7-FABC245FFC05}">
      <dgm:prSet phldrT="[Text]"/>
      <dgm:spPr/>
      <dgm:t>
        <a:bodyPr/>
        <a:lstStyle/>
        <a:p>
          <a:r>
            <a:rPr lang="en-US" b="1" dirty="0" smtClean="0">
              <a:solidFill>
                <a:srgbClr val="FF0000"/>
              </a:solidFill>
            </a:rPr>
            <a:t>ATS</a:t>
          </a:r>
        </a:p>
      </dgm:t>
    </dgm:pt>
    <dgm:pt modelId="{4A8E7CEC-5597-4A05-B9F9-70AC719D7560}" type="parTrans" cxnId="{B1655480-A2B4-4CB0-AF90-066D7461285B}">
      <dgm:prSet/>
      <dgm:spPr/>
      <dgm:t>
        <a:bodyPr/>
        <a:lstStyle/>
        <a:p>
          <a:endParaRPr lang="en-US"/>
        </a:p>
      </dgm:t>
    </dgm:pt>
    <dgm:pt modelId="{47E1B48C-FDB1-4FD1-8B14-FAB6E334EC08}" type="sibTrans" cxnId="{B1655480-A2B4-4CB0-AF90-066D7461285B}">
      <dgm:prSet/>
      <dgm:spPr/>
      <dgm:t>
        <a:bodyPr/>
        <a:lstStyle/>
        <a:p>
          <a:endParaRPr lang="en-US"/>
        </a:p>
      </dgm:t>
    </dgm:pt>
    <dgm:pt modelId="{306E85D1-BE33-4B8F-81CD-CF28B5E1C803}">
      <dgm:prSet phldrT="[Text]"/>
      <dgm:spPr>
        <a:blipFill rotWithShape="0">
          <a:blip xmlns:r="http://schemas.openxmlformats.org/officeDocument/2006/relationships" r:embed="rId1"/>
          <a:stretch>
            <a:fillRect/>
          </a:stretch>
        </a:blipFill>
      </dgm:spPr>
      <dgm:t>
        <a:bodyPr/>
        <a:lstStyle/>
        <a:p>
          <a:endParaRPr lang="en-US" dirty="0"/>
        </a:p>
      </dgm:t>
    </dgm:pt>
    <dgm:pt modelId="{B05943AA-2B82-491D-A65D-85C3779D93BF}" type="parTrans" cxnId="{5FC688D0-0159-4F11-8C10-E257EC9F05B1}">
      <dgm:prSet/>
      <dgm:spPr/>
      <dgm:t>
        <a:bodyPr/>
        <a:lstStyle/>
        <a:p>
          <a:endParaRPr lang="en-US"/>
        </a:p>
      </dgm:t>
    </dgm:pt>
    <dgm:pt modelId="{7A21B142-1B67-4B5C-B5C6-20CA842217F0}" type="sibTrans" cxnId="{5FC688D0-0159-4F11-8C10-E257EC9F05B1}">
      <dgm:prSet/>
      <dgm:spPr/>
      <dgm:t>
        <a:bodyPr/>
        <a:lstStyle/>
        <a:p>
          <a:endParaRPr lang="en-US"/>
        </a:p>
      </dgm:t>
    </dgm:pt>
    <dgm:pt modelId="{AB037F24-4319-4AC4-ABA2-53BE7EB4BF96}">
      <dgm:prSet phldrT="[Text]"/>
      <dgm:spPr>
        <a:blipFill rotWithShape="0">
          <a:blip xmlns:r="http://schemas.openxmlformats.org/officeDocument/2006/relationships" r:embed="rId2"/>
          <a:stretch>
            <a:fillRect/>
          </a:stretch>
        </a:blipFill>
      </dgm:spPr>
      <dgm:t>
        <a:bodyPr/>
        <a:lstStyle/>
        <a:p>
          <a:endParaRPr lang="en-US" dirty="0"/>
        </a:p>
      </dgm:t>
    </dgm:pt>
    <dgm:pt modelId="{E7D36A54-0BD7-4668-8794-63A713760D13}" type="parTrans" cxnId="{96F65B00-0154-4BF9-BBF9-34EB5497BA4D}">
      <dgm:prSet/>
      <dgm:spPr/>
      <dgm:t>
        <a:bodyPr/>
        <a:lstStyle/>
        <a:p>
          <a:endParaRPr lang="en-US"/>
        </a:p>
      </dgm:t>
    </dgm:pt>
    <dgm:pt modelId="{2B759603-3F0C-4A08-9999-5C133F94020A}" type="sibTrans" cxnId="{96F65B00-0154-4BF9-BBF9-34EB5497BA4D}">
      <dgm:prSet/>
      <dgm:spPr/>
      <dgm:t>
        <a:bodyPr/>
        <a:lstStyle/>
        <a:p>
          <a:endParaRPr lang="en-US"/>
        </a:p>
      </dgm:t>
    </dgm:pt>
    <dgm:pt modelId="{6D9B75F9-A58E-41C1-B47F-D9A0201FB863}">
      <dgm:prSet phldrT="[Text]"/>
      <dgm:spPr>
        <a:blipFill rotWithShape="0">
          <a:blip xmlns:r="http://schemas.openxmlformats.org/officeDocument/2006/relationships" r:embed="rId3"/>
          <a:stretch>
            <a:fillRect/>
          </a:stretch>
        </a:blipFill>
      </dgm:spPr>
      <dgm:t>
        <a:bodyPr/>
        <a:lstStyle/>
        <a:p>
          <a:endParaRPr lang="en-US" dirty="0"/>
        </a:p>
      </dgm:t>
    </dgm:pt>
    <dgm:pt modelId="{2885A6D2-AEFE-4638-BDF6-959803CBE8F7}" type="sibTrans" cxnId="{86015C01-EDAA-4AF3-A783-D6DE4A2A3705}">
      <dgm:prSet/>
      <dgm:spPr/>
      <dgm:t>
        <a:bodyPr/>
        <a:lstStyle/>
        <a:p>
          <a:endParaRPr lang="en-US"/>
        </a:p>
      </dgm:t>
    </dgm:pt>
    <dgm:pt modelId="{6A588D93-74BE-4316-BD43-FE2CE9516FE9}" type="parTrans" cxnId="{86015C01-EDAA-4AF3-A783-D6DE4A2A3705}">
      <dgm:prSet/>
      <dgm:spPr/>
      <dgm:t>
        <a:bodyPr/>
        <a:lstStyle/>
        <a:p>
          <a:endParaRPr lang="en-US"/>
        </a:p>
      </dgm:t>
    </dgm:pt>
    <dgm:pt modelId="{FEFA8134-9810-41A1-9BB6-C5B379C9D59A}">
      <dgm:prSet phldrT="[Text]"/>
      <dgm:spPr>
        <a:blipFill rotWithShape="0">
          <a:blip xmlns:r="http://schemas.openxmlformats.org/officeDocument/2006/relationships" r:embed="rId4"/>
          <a:stretch>
            <a:fillRect/>
          </a:stretch>
        </a:blipFill>
      </dgm:spPr>
      <dgm:t>
        <a:bodyPr/>
        <a:lstStyle/>
        <a:p>
          <a:endParaRPr lang="en-US" dirty="0"/>
        </a:p>
      </dgm:t>
    </dgm:pt>
    <dgm:pt modelId="{AB3EBF32-9C57-48D1-9CBE-6179C262D406}" type="sibTrans" cxnId="{79A7DE2E-CC12-4597-8B62-F5E7A22864D9}">
      <dgm:prSet/>
      <dgm:spPr/>
      <dgm:t>
        <a:bodyPr/>
        <a:lstStyle/>
        <a:p>
          <a:endParaRPr lang="en-US"/>
        </a:p>
      </dgm:t>
    </dgm:pt>
    <dgm:pt modelId="{86EE169F-0627-40D5-AAE7-5344DC746B67}" type="parTrans" cxnId="{79A7DE2E-CC12-4597-8B62-F5E7A22864D9}">
      <dgm:prSet/>
      <dgm:spPr/>
      <dgm:t>
        <a:bodyPr/>
        <a:lstStyle/>
        <a:p>
          <a:endParaRPr lang="en-US"/>
        </a:p>
      </dgm:t>
    </dgm:pt>
    <dgm:pt modelId="{AAB064CF-9D17-4C4B-822F-F9CDCEF56B3F}" type="pres">
      <dgm:prSet presAssocID="{809E9EE7-9D8C-45FE-9549-6B3E0200EF22}" presName="Name0" presStyleCnt="0">
        <dgm:presLayoutVars>
          <dgm:chMax val="1"/>
          <dgm:dir/>
          <dgm:animLvl val="ctr"/>
          <dgm:resizeHandles val="exact"/>
        </dgm:presLayoutVars>
      </dgm:prSet>
      <dgm:spPr/>
      <dgm:t>
        <a:bodyPr/>
        <a:lstStyle/>
        <a:p>
          <a:endParaRPr lang="en-US"/>
        </a:p>
      </dgm:t>
    </dgm:pt>
    <dgm:pt modelId="{CDD86501-69ED-426F-8BB2-23C42A338A1E}" type="pres">
      <dgm:prSet presAssocID="{33143D2D-8D8F-4691-8EE7-FABC245FFC05}" presName="centerShape" presStyleLbl="node0" presStyleIdx="0" presStyleCnt="1"/>
      <dgm:spPr/>
      <dgm:t>
        <a:bodyPr/>
        <a:lstStyle/>
        <a:p>
          <a:endParaRPr lang="en-US"/>
        </a:p>
      </dgm:t>
    </dgm:pt>
    <dgm:pt modelId="{10012432-59A5-4017-8C53-D68E2BAB02EC}" type="pres">
      <dgm:prSet presAssocID="{B05943AA-2B82-491D-A65D-85C3779D93BF}" presName="parTrans" presStyleLbl="sibTrans2D1" presStyleIdx="0" presStyleCnt="4"/>
      <dgm:spPr/>
      <dgm:t>
        <a:bodyPr/>
        <a:lstStyle/>
        <a:p>
          <a:endParaRPr lang="en-US"/>
        </a:p>
      </dgm:t>
    </dgm:pt>
    <dgm:pt modelId="{B339B330-0866-4868-B0D3-44F72AB39773}" type="pres">
      <dgm:prSet presAssocID="{B05943AA-2B82-491D-A65D-85C3779D93BF}" presName="connectorText" presStyleLbl="sibTrans2D1" presStyleIdx="0" presStyleCnt="4"/>
      <dgm:spPr/>
      <dgm:t>
        <a:bodyPr/>
        <a:lstStyle/>
        <a:p>
          <a:endParaRPr lang="en-US"/>
        </a:p>
      </dgm:t>
    </dgm:pt>
    <dgm:pt modelId="{D962CCA9-AEAC-4C9A-8B3B-0663F4B1FE48}" type="pres">
      <dgm:prSet presAssocID="{306E85D1-BE33-4B8F-81CD-CF28B5E1C803}" presName="node" presStyleLbl="node1" presStyleIdx="0" presStyleCnt="4" custScaleX="99770">
        <dgm:presLayoutVars>
          <dgm:bulletEnabled val="1"/>
        </dgm:presLayoutVars>
      </dgm:prSet>
      <dgm:spPr/>
      <dgm:t>
        <a:bodyPr/>
        <a:lstStyle/>
        <a:p>
          <a:endParaRPr lang="en-US"/>
        </a:p>
      </dgm:t>
    </dgm:pt>
    <dgm:pt modelId="{0BD352BF-CA68-4F4A-8E43-CA56EEA00C31}" type="pres">
      <dgm:prSet presAssocID="{E7D36A54-0BD7-4668-8794-63A713760D13}" presName="parTrans" presStyleLbl="sibTrans2D1" presStyleIdx="1" presStyleCnt="4"/>
      <dgm:spPr/>
      <dgm:t>
        <a:bodyPr/>
        <a:lstStyle/>
        <a:p>
          <a:endParaRPr lang="en-US"/>
        </a:p>
      </dgm:t>
    </dgm:pt>
    <dgm:pt modelId="{38718126-C3DE-4DE8-BCD9-A426A5E69775}" type="pres">
      <dgm:prSet presAssocID="{E7D36A54-0BD7-4668-8794-63A713760D13}" presName="connectorText" presStyleLbl="sibTrans2D1" presStyleIdx="1" presStyleCnt="4"/>
      <dgm:spPr/>
      <dgm:t>
        <a:bodyPr/>
        <a:lstStyle/>
        <a:p>
          <a:endParaRPr lang="en-US"/>
        </a:p>
      </dgm:t>
    </dgm:pt>
    <dgm:pt modelId="{363EB4D7-7DEA-432C-95D6-58D7E8B29AB9}" type="pres">
      <dgm:prSet presAssocID="{AB037F24-4319-4AC4-ABA2-53BE7EB4BF96}" presName="node" presStyleLbl="node1" presStyleIdx="1" presStyleCnt="4">
        <dgm:presLayoutVars>
          <dgm:bulletEnabled val="1"/>
        </dgm:presLayoutVars>
      </dgm:prSet>
      <dgm:spPr/>
      <dgm:t>
        <a:bodyPr/>
        <a:lstStyle/>
        <a:p>
          <a:endParaRPr lang="en-US"/>
        </a:p>
      </dgm:t>
    </dgm:pt>
    <dgm:pt modelId="{A7EBF2AB-3E7A-42BA-B9B3-5BA126845F8D}" type="pres">
      <dgm:prSet presAssocID="{6A588D93-74BE-4316-BD43-FE2CE9516FE9}" presName="parTrans" presStyleLbl="sibTrans2D1" presStyleIdx="2" presStyleCnt="4"/>
      <dgm:spPr/>
      <dgm:t>
        <a:bodyPr/>
        <a:lstStyle/>
        <a:p>
          <a:endParaRPr lang="en-US"/>
        </a:p>
      </dgm:t>
    </dgm:pt>
    <dgm:pt modelId="{44F19695-E92E-438D-8910-7C461473164B}" type="pres">
      <dgm:prSet presAssocID="{6A588D93-74BE-4316-BD43-FE2CE9516FE9}" presName="connectorText" presStyleLbl="sibTrans2D1" presStyleIdx="2" presStyleCnt="4"/>
      <dgm:spPr/>
      <dgm:t>
        <a:bodyPr/>
        <a:lstStyle/>
        <a:p>
          <a:endParaRPr lang="en-US"/>
        </a:p>
      </dgm:t>
    </dgm:pt>
    <dgm:pt modelId="{86D0A7F6-B2E9-4025-9071-B81A4CAEE4AC}" type="pres">
      <dgm:prSet presAssocID="{6D9B75F9-A58E-41C1-B47F-D9A0201FB863}" presName="node" presStyleLbl="node1" presStyleIdx="2" presStyleCnt="4">
        <dgm:presLayoutVars>
          <dgm:bulletEnabled val="1"/>
        </dgm:presLayoutVars>
      </dgm:prSet>
      <dgm:spPr/>
      <dgm:t>
        <a:bodyPr/>
        <a:lstStyle/>
        <a:p>
          <a:endParaRPr lang="en-US"/>
        </a:p>
      </dgm:t>
    </dgm:pt>
    <dgm:pt modelId="{31EEBEAD-B818-46FF-8D21-9CE3BDA18293}" type="pres">
      <dgm:prSet presAssocID="{86EE169F-0627-40D5-AAE7-5344DC746B67}" presName="parTrans" presStyleLbl="sibTrans2D1" presStyleIdx="3" presStyleCnt="4"/>
      <dgm:spPr/>
      <dgm:t>
        <a:bodyPr/>
        <a:lstStyle/>
        <a:p>
          <a:endParaRPr lang="en-US"/>
        </a:p>
      </dgm:t>
    </dgm:pt>
    <dgm:pt modelId="{5C45B10C-03E7-4306-A6EA-E88E98E83D3E}" type="pres">
      <dgm:prSet presAssocID="{86EE169F-0627-40D5-AAE7-5344DC746B67}" presName="connectorText" presStyleLbl="sibTrans2D1" presStyleIdx="3" presStyleCnt="4"/>
      <dgm:spPr/>
      <dgm:t>
        <a:bodyPr/>
        <a:lstStyle/>
        <a:p>
          <a:endParaRPr lang="en-US"/>
        </a:p>
      </dgm:t>
    </dgm:pt>
    <dgm:pt modelId="{D4911945-A3C9-4C5E-8155-9DDDC0E5AD0B}" type="pres">
      <dgm:prSet presAssocID="{FEFA8134-9810-41A1-9BB6-C5B379C9D59A}" presName="node" presStyleLbl="node1" presStyleIdx="3" presStyleCnt="4">
        <dgm:presLayoutVars>
          <dgm:bulletEnabled val="1"/>
        </dgm:presLayoutVars>
      </dgm:prSet>
      <dgm:spPr/>
      <dgm:t>
        <a:bodyPr/>
        <a:lstStyle/>
        <a:p>
          <a:endParaRPr lang="en-US"/>
        </a:p>
      </dgm:t>
    </dgm:pt>
  </dgm:ptLst>
  <dgm:cxnLst>
    <dgm:cxn modelId="{F338445D-86C9-44BC-8967-D12B8AEAB18F}" type="presOf" srcId="{809E9EE7-9D8C-45FE-9549-6B3E0200EF22}" destId="{AAB064CF-9D17-4C4B-822F-F9CDCEF56B3F}" srcOrd="0" destOrd="0" presId="urn:microsoft.com/office/officeart/2005/8/layout/radial5"/>
    <dgm:cxn modelId="{2C25F639-6964-4A12-8E8D-1C7C6596CAA5}" type="presOf" srcId="{FEFA8134-9810-41A1-9BB6-C5B379C9D59A}" destId="{D4911945-A3C9-4C5E-8155-9DDDC0E5AD0B}" srcOrd="0" destOrd="0" presId="urn:microsoft.com/office/officeart/2005/8/layout/radial5"/>
    <dgm:cxn modelId="{EC5A58CE-3240-432A-842D-3512D6B53F6A}" type="presOf" srcId="{86EE169F-0627-40D5-AAE7-5344DC746B67}" destId="{31EEBEAD-B818-46FF-8D21-9CE3BDA18293}" srcOrd="0" destOrd="0" presId="urn:microsoft.com/office/officeart/2005/8/layout/radial5"/>
    <dgm:cxn modelId="{1A697472-4B5B-47B6-B836-EE7B0E8E1F4E}" type="presOf" srcId="{6D9B75F9-A58E-41C1-B47F-D9A0201FB863}" destId="{86D0A7F6-B2E9-4025-9071-B81A4CAEE4AC}" srcOrd="0" destOrd="0" presId="urn:microsoft.com/office/officeart/2005/8/layout/radial5"/>
    <dgm:cxn modelId="{A7388DC7-B744-445A-AC17-80BBA67FF6D8}" type="presOf" srcId="{B05943AA-2B82-491D-A65D-85C3779D93BF}" destId="{10012432-59A5-4017-8C53-D68E2BAB02EC}" srcOrd="0" destOrd="0" presId="urn:microsoft.com/office/officeart/2005/8/layout/radial5"/>
    <dgm:cxn modelId="{2D9FE0E0-018B-4E46-9702-437C774EE6EF}" type="presOf" srcId="{306E85D1-BE33-4B8F-81CD-CF28B5E1C803}" destId="{D962CCA9-AEAC-4C9A-8B3B-0663F4B1FE48}" srcOrd="0" destOrd="0" presId="urn:microsoft.com/office/officeart/2005/8/layout/radial5"/>
    <dgm:cxn modelId="{5FC688D0-0159-4F11-8C10-E257EC9F05B1}" srcId="{33143D2D-8D8F-4691-8EE7-FABC245FFC05}" destId="{306E85D1-BE33-4B8F-81CD-CF28B5E1C803}" srcOrd="0" destOrd="0" parTransId="{B05943AA-2B82-491D-A65D-85C3779D93BF}" sibTransId="{7A21B142-1B67-4B5C-B5C6-20CA842217F0}"/>
    <dgm:cxn modelId="{D09D232C-1A0E-4F0E-AAAC-B7ACFE7DE0E2}" type="presOf" srcId="{AB037F24-4319-4AC4-ABA2-53BE7EB4BF96}" destId="{363EB4D7-7DEA-432C-95D6-58D7E8B29AB9}" srcOrd="0" destOrd="0" presId="urn:microsoft.com/office/officeart/2005/8/layout/radial5"/>
    <dgm:cxn modelId="{9E5C76F3-E679-40A4-9050-8A0D8DFE9816}" type="presOf" srcId="{6A588D93-74BE-4316-BD43-FE2CE9516FE9}" destId="{44F19695-E92E-438D-8910-7C461473164B}" srcOrd="1" destOrd="0" presId="urn:microsoft.com/office/officeart/2005/8/layout/radial5"/>
    <dgm:cxn modelId="{DAB9E643-81FD-4DBF-ADAF-CAEA235D2276}" type="presOf" srcId="{86EE169F-0627-40D5-AAE7-5344DC746B67}" destId="{5C45B10C-03E7-4306-A6EA-E88E98E83D3E}" srcOrd="1" destOrd="0" presId="urn:microsoft.com/office/officeart/2005/8/layout/radial5"/>
    <dgm:cxn modelId="{B1655480-A2B4-4CB0-AF90-066D7461285B}" srcId="{809E9EE7-9D8C-45FE-9549-6B3E0200EF22}" destId="{33143D2D-8D8F-4691-8EE7-FABC245FFC05}" srcOrd="0" destOrd="0" parTransId="{4A8E7CEC-5597-4A05-B9F9-70AC719D7560}" sibTransId="{47E1B48C-FDB1-4FD1-8B14-FAB6E334EC08}"/>
    <dgm:cxn modelId="{63D5C38B-B938-4749-B32B-BD8D6CF36C30}" type="presOf" srcId="{E7D36A54-0BD7-4668-8794-63A713760D13}" destId="{38718126-C3DE-4DE8-BCD9-A426A5E69775}" srcOrd="1" destOrd="0" presId="urn:microsoft.com/office/officeart/2005/8/layout/radial5"/>
    <dgm:cxn modelId="{42C07512-CD99-41DB-8D0F-67DF4EF8CDD6}" type="presOf" srcId="{6A588D93-74BE-4316-BD43-FE2CE9516FE9}" destId="{A7EBF2AB-3E7A-42BA-B9B3-5BA126845F8D}" srcOrd="0" destOrd="0" presId="urn:microsoft.com/office/officeart/2005/8/layout/radial5"/>
    <dgm:cxn modelId="{76B1B417-0BB1-4CC5-B2B7-722DE4A2DDB2}" type="presOf" srcId="{E7D36A54-0BD7-4668-8794-63A713760D13}" destId="{0BD352BF-CA68-4F4A-8E43-CA56EEA00C31}" srcOrd="0" destOrd="0" presId="urn:microsoft.com/office/officeart/2005/8/layout/radial5"/>
    <dgm:cxn modelId="{5F87AACD-5253-4812-8B03-4F46827DD178}" type="presOf" srcId="{B05943AA-2B82-491D-A65D-85C3779D93BF}" destId="{B339B330-0866-4868-B0D3-44F72AB39773}" srcOrd="1" destOrd="0" presId="urn:microsoft.com/office/officeart/2005/8/layout/radial5"/>
    <dgm:cxn modelId="{96F65B00-0154-4BF9-BBF9-34EB5497BA4D}" srcId="{33143D2D-8D8F-4691-8EE7-FABC245FFC05}" destId="{AB037F24-4319-4AC4-ABA2-53BE7EB4BF96}" srcOrd="1" destOrd="0" parTransId="{E7D36A54-0BD7-4668-8794-63A713760D13}" sibTransId="{2B759603-3F0C-4A08-9999-5C133F94020A}"/>
    <dgm:cxn modelId="{79A7DE2E-CC12-4597-8B62-F5E7A22864D9}" srcId="{33143D2D-8D8F-4691-8EE7-FABC245FFC05}" destId="{FEFA8134-9810-41A1-9BB6-C5B379C9D59A}" srcOrd="3" destOrd="0" parTransId="{86EE169F-0627-40D5-AAE7-5344DC746B67}" sibTransId="{AB3EBF32-9C57-48D1-9CBE-6179C262D406}"/>
    <dgm:cxn modelId="{BCD1B729-6FF9-4B4A-ACEF-10B4CB6856BA}" type="presOf" srcId="{33143D2D-8D8F-4691-8EE7-FABC245FFC05}" destId="{CDD86501-69ED-426F-8BB2-23C42A338A1E}" srcOrd="0" destOrd="0" presId="urn:microsoft.com/office/officeart/2005/8/layout/radial5"/>
    <dgm:cxn modelId="{86015C01-EDAA-4AF3-A783-D6DE4A2A3705}" srcId="{33143D2D-8D8F-4691-8EE7-FABC245FFC05}" destId="{6D9B75F9-A58E-41C1-B47F-D9A0201FB863}" srcOrd="2" destOrd="0" parTransId="{6A588D93-74BE-4316-BD43-FE2CE9516FE9}" sibTransId="{2885A6D2-AEFE-4638-BDF6-959803CBE8F7}"/>
    <dgm:cxn modelId="{D6F51ADB-2694-44F4-9DDB-915D1062C456}" type="presParOf" srcId="{AAB064CF-9D17-4C4B-822F-F9CDCEF56B3F}" destId="{CDD86501-69ED-426F-8BB2-23C42A338A1E}" srcOrd="0" destOrd="0" presId="urn:microsoft.com/office/officeart/2005/8/layout/radial5"/>
    <dgm:cxn modelId="{6C53DD57-A5F5-48D5-A093-106189661757}" type="presParOf" srcId="{AAB064CF-9D17-4C4B-822F-F9CDCEF56B3F}" destId="{10012432-59A5-4017-8C53-D68E2BAB02EC}" srcOrd="1" destOrd="0" presId="urn:microsoft.com/office/officeart/2005/8/layout/radial5"/>
    <dgm:cxn modelId="{069FCB3F-7892-417D-81E1-3FC9F01EAB49}" type="presParOf" srcId="{10012432-59A5-4017-8C53-D68E2BAB02EC}" destId="{B339B330-0866-4868-B0D3-44F72AB39773}" srcOrd="0" destOrd="0" presId="urn:microsoft.com/office/officeart/2005/8/layout/radial5"/>
    <dgm:cxn modelId="{7BCADE83-7C34-4323-9ECB-80CE65B1D446}" type="presParOf" srcId="{AAB064CF-9D17-4C4B-822F-F9CDCEF56B3F}" destId="{D962CCA9-AEAC-4C9A-8B3B-0663F4B1FE48}" srcOrd="2" destOrd="0" presId="urn:microsoft.com/office/officeart/2005/8/layout/radial5"/>
    <dgm:cxn modelId="{DF7D11AF-BFC9-4524-A22F-BEDE039BD0A8}" type="presParOf" srcId="{AAB064CF-9D17-4C4B-822F-F9CDCEF56B3F}" destId="{0BD352BF-CA68-4F4A-8E43-CA56EEA00C31}" srcOrd="3" destOrd="0" presId="urn:microsoft.com/office/officeart/2005/8/layout/radial5"/>
    <dgm:cxn modelId="{FB247F3D-2B88-4C75-9F2C-F830D31F7A13}" type="presParOf" srcId="{0BD352BF-CA68-4F4A-8E43-CA56EEA00C31}" destId="{38718126-C3DE-4DE8-BCD9-A426A5E69775}" srcOrd="0" destOrd="0" presId="urn:microsoft.com/office/officeart/2005/8/layout/radial5"/>
    <dgm:cxn modelId="{335ECB79-25D6-4AD3-BCFD-8DE6A366577D}" type="presParOf" srcId="{AAB064CF-9D17-4C4B-822F-F9CDCEF56B3F}" destId="{363EB4D7-7DEA-432C-95D6-58D7E8B29AB9}" srcOrd="4" destOrd="0" presId="urn:microsoft.com/office/officeart/2005/8/layout/radial5"/>
    <dgm:cxn modelId="{6BBCA4CC-8363-4E3E-BC54-130EE64664AE}" type="presParOf" srcId="{AAB064CF-9D17-4C4B-822F-F9CDCEF56B3F}" destId="{A7EBF2AB-3E7A-42BA-B9B3-5BA126845F8D}" srcOrd="5" destOrd="0" presId="urn:microsoft.com/office/officeart/2005/8/layout/radial5"/>
    <dgm:cxn modelId="{8842C4F6-1806-4F3E-BD00-22595F757C0C}" type="presParOf" srcId="{A7EBF2AB-3E7A-42BA-B9B3-5BA126845F8D}" destId="{44F19695-E92E-438D-8910-7C461473164B}" srcOrd="0" destOrd="0" presId="urn:microsoft.com/office/officeart/2005/8/layout/radial5"/>
    <dgm:cxn modelId="{5DEDB79E-4AC1-4DD3-9D2A-95E4252FBDA9}" type="presParOf" srcId="{AAB064CF-9D17-4C4B-822F-F9CDCEF56B3F}" destId="{86D0A7F6-B2E9-4025-9071-B81A4CAEE4AC}" srcOrd="6" destOrd="0" presId="urn:microsoft.com/office/officeart/2005/8/layout/radial5"/>
    <dgm:cxn modelId="{E00536B6-D5B6-4CE1-92E4-B5D46E799E12}" type="presParOf" srcId="{AAB064CF-9D17-4C4B-822F-F9CDCEF56B3F}" destId="{31EEBEAD-B818-46FF-8D21-9CE3BDA18293}" srcOrd="7" destOrd="0" presId="urn:microsoft.com/office/officeart/2005/8/layout/radial5"/>
    <dgm:cxn modelId="{10044C12-EDCF-4BC7-A784-A7141531C03B}" type="presParOf" srcId="{31EEBEAD-B818-46FF-8D21-9CE3BDA18293}" destId="{5C45B10C-03E7-4306-A6EA-E88E98E83D3E}" srcOrd="0" destOrd="0" presId="urn:microsoft.com/office/officeart/2005/8/layout/radial5"/>
    <dgm:cxn modelId="{939263B6-B46F-40C2-875C-E4BE632E97A0}" type="presParOf" srcId="{AAB064CF-9D17-4C4B-822F-F9CDCEF56B3F}" destId="{D4911945-A3C9-4C5E-8155-9DDDC0E5AD0B}" srcOrd="8" destOrd="0" presId="urn:microsoft.com/office/officeart/2005/8/layout/radial5"/>
  </dgm:cxnLst>
  <dgm:bg>
    <a:noFill/>
  </dgm:bg>
  <dgm:whole/>
  <dgm:extLst>
    <a:ext uri="http://schemas.microsoft.com/office/drawing/2008/diagram">
      <dsp:dataModelExt xmlns:dsp="http://schemas.microsoft.com/office/drawing/2008/diagram" relId="rId2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48877A-5E15-474E-A4C8-64E565E2FAB5}">
      <dsp:nvSpPr>
        <dsp:cNvPr id="0" name=""/>
        <dsp:cNvSpPr/>
      </dsp:nvSpPr>
      <dsp:spPr>
        <a:xfrm>
          <a:off x="-2048708" y="-317405"/>
          <a:ext cx="2448794" cy="2448794"/>
        </a:xfrm>
        <a:prstGeom prst="blockArc">
          <a:avLst>
            <a:gd name="adj1" fmla="val 18900000"/>
            <a:gd name="adj2" fmla="val 2700000"/>
            <a:gd name="adj3" fmla="val 882"/>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B69E005-39CC-4515-B8C0-3EB63EE73454}">
      <dsp:nvSpPr>
        <dsp:cNvPr id="0" name=""/>
        <dsp:cNvSpPr/>
      </dsp:nvSpPr>
      <dsp:spPr>
        <a:xfrm>
          <a:off x="257164" y="181398"/>
          <a:ext cx="1711754" cy="36279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7970" tIns="30480" rIns="30480" bIns="30480" numCol="1" spcCol="1270" anchor="ctr" anchorCtr="0">
          <a:noAutofit/>
        </a:bodyPr>
        <a:lstStyle/>
        <a:p>
          <a:pPr lvl="0" algn="l" defTabSz="533400">
            <a:lnSpc>
              <a:spcPct val="90000"/>
            </a:lnSpc>
            <a:spcBef>
              <a:spcPct val="0"/>
            </a:spcBef>
            <a:spcAft>
              <a:spcPct val="35000"/>
            </a:spcAft>
          </a:pPr>
          <a:r>
            <a:rPr lang="en-US" sz="1200" b="1" kern="120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Self Test</a:t>
          </a:r>
          <a:endParaRPr lang="en-US" sz="1200" b="1" kern="12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57164" y="181398"/>
        <a:ext cx="1711754" cy="362796"/>
      </dsp:txXfrm>
    </dsp:sp>
    <dsp:sp modelId="{2CA6B437-1C16-4D76-AE3F-0E33E0D7A4D8}">
      <dsp:nvSpPr>
        <dsp:cNvPr id="0" name=""/>
        <dsp:cNvSpPr/>
      </dsp:nvSpPr>
      <dsp:spPr>
        <a:xfrm>
          <a:off x="30416" y="136048"/>
          <a:ext cx="453496" cy="453496"/>
        </a:xfrm>
        <a:prstGeom prst="ellipse">
          <a:avLst/>
        </a:prstGeom>
        <a:solidFill>
          <a:schemeClr val="lt1">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2640C6-DBD0-4BF0-83A6-2C82EC18696C}">
      <dsp:nvSpPr>
        <dsp:cNvPr id="0" name=""/>
        <dsp:cNvSpPr/>
      </dsp:nvSpPr>
      <dsp:spPr>
        <a:xfrm>
          <a:off x="389040" y="725593"/>
          <a:ext cx="1579877" cy="362796"/>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7970" tIns="30480" rIns="30480" bIns="30480" numCol="1" spcCol="1270" anchor="ctr" anchorCtr="0">
          <a:noAutofit/>
        </a:bodyPr>
        <a:lstStyle/>
        <a:p>
          <a:pPr lvl="0" algn="l" defTabSz="533400">
            <a:lnSpc>
              <a:spcPct val="90000"/>
            </a:lnSpc>
            <a:spcBef>
              <a:spcPct val="0"/>
            </a:spcBef>
            <a:spcAft>
              <a:spcPct val="35000"/>
            </a:spcAft>
          </a:pPr>
          <a:r>
            <a:rPr lang="en-US" sz="1200" b="1" kern="120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Discharge Test</a:t>
          </a:r>
          <a:endParaRPr lang="en-US" sz="1200" b="1" kern="12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389040" y="725593"/>
        <a:ext cx="1579877" cy="362796"/>
      </dsp:txXfrm>
    </dsp:sp>
    <dsp:sp modelId="{2E75C895-D90A-4A66-9897-EBE98D773348}">
      <dsp:nvSpPr>
        <dsp:cNvPr id="0" name=""/>
        <dsp:cNvSpPr/>
      </dsp:nvSpPr>
      <dsp:spPr>
        <a:xfrm>
          <a:off x="162292" y="680244"/>
          <a:ext cx="453496" cy="453496"/>
        </a:xfrm>
        <a:prstGeom prst="ellipse">
          <a:avLst/>
        </a:prstGeom>
        <a:solidFill>
          <a:schemeClr val="lt1">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9F61FD3-033A-4690-9B51-396FAA71D7C6}">
      <dsp:nvSpPr>
        <dsp:cNvPr id="0" name=""/>
        <dsp:cNvSpPr/>
      </dsp:nvSpPr>
      <dsp:spPr>
        <a:xfrm>
          <a:off x="257164" y="1269788"/>
          <a:ext cx="1711754" cy="362796"/>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7970" tIns="30480" rIns="30480" bIns="30480" numCol="1" spcCol="1270" anchor="ctr" anchorCtr="0">
          <a:noAutofit/>
        </a:bodyPr>
        <a:lstStyle/>
        <a:p>
          <a:pPr lvl="0" algn="l" defTabSz="533400">
            <a:lnSpc>
              <a:spcPct val="90000"/>
            </a:lnSpc>
            <a:spcBef>
              <a:spcPct val="0"/>
            </a:spcBef>
            <a:spcAft>
              <a:spcPct val="35000"/>
            </a:spcAft>
          </a:pPr>
          <a:r>
            <a:rPr lang="en-US" sz="1200" b="1" kern="1200"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Data Logging</a:t>
          </a:r>
          <a:endParaRPr lang="en-US" sz="1200" b="1" kern="1200"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57164" y="1269788"/>
        <a:ext cx="1711754" cy="362796"/>
      </dsp:txXfrm>
    </dsp:sp>
    <dsp:sp modelId="{5E72B52D-B1F0-4822-8385-8381071469A3}">
      <dsp:nvSpPr>
        <dsp:cNvPr id="0" name=""/>
        <dsp:cNvSpPr/>
      </dsp:nvSpPr>
      <dsp:spPr>
        <a:xfrm>
          <a:off x="30416" y="1224439"/>
          <a:ext cx="453496" cy="453496"/>
        </a:xfrm>
        <a:prstGeom prst="ellipse">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26FA9B-CD45-4A30-8FEE-6E53659CF9E6}">
      <dsp:nvSpPr>
        <dsp:cNvPr id="0" name=""/>
        <dsp:cNvSpPr/>
      </dsp:nvSpPr>
      <dsp:spPr>
        <a:xfrm>
          <a:off x="0" y="9968"/>
          <a:ext cx="3822700" cy="59904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en-US" sz="1200" b="1" kern="1200" dirty="0" smtClean="0">
              <a:solidFill>
                <a:srgbClr val="C00000"/>
              </a:solidFill>
              <a:latin typeface="Century Gothic" panose="020B0502020202020204" pitchFamily="34" charset="0"/>
              <a:cs typeface="Arial" panose="020B0604020202020204" pitchFamily="34" charset="0"/>
            </a:rPr>
            <a:t>Lighting the Way to SAFETY</a:t>
          </a:r>
          <a:endParaRPr lang="en-US" sz="1200" b="1" kern="1200" dirty="0">
            <a:solidFill>
              <a:srgbClr val="C00000"/>
            </a:solidFill>
            <a:latin typeface="Century Gothic" panose="020B0502020202020204" pitchFamily="34" charset="0"/>
            <a:cs typeface="Arial" panose="020B0604020202020204" pitchFamily="34" charset="0"/>
          </a:endParaRPr>
        </a:p>
      </dsp:txBody>
      <dsp:txXfrm>
        <a:off x="29243" y="39211"/>
        <a:ext cx="3764214" cy="540554"/>
      </dsp:txXfrm>
    </dsp:sp>
    <dsp:sp modelId="{355EC04C-19B2-4BC6-9B17-B8502FF84196}">
      <dsp:nvSpPr>
        <dsp:cNvPr id="0" name=""/>
        <dsp:cNvSpPr/>
      </dsp:nvSpPr>
      <dsp:spPr>
        <a:xfrm>
          <a:off x="0" y="609008"/>
          <a:ext cx="3822700" cy="1026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371" tIns="11430" rIns="64008" bIns="11430" numCol="1" spcCol="1270" anchor="t" anchorCtr="0">
          <a:noAutofit/>
        </a:bodyPr>
        <a:lstStyle/>
        <a:p>
          <a:pPr marL="57150" lvl="1" indent="-57150" algn="just" defTabSz="400050">
            <a:lnSpc>
              <a:spcPct val="100000"/>
            </a:lnSpc>
            <a:spcBef>
              <a:spcPct val="0"/>
            </a:spcBef>
            <a:spcAft>
              <a:spcPct val="20000"/>
            </a:spcAft>
            <a:buChar char="••"/>
          </a:pPr>
          <a:r>
            <a:rPr lang="en-US" sz="900" b="1" u="none" kern="1200" dirty="0" smtClean="0">
              <a:solidFill>
                <a:schemeClr val="tx1"/>
              </a:solidFill>
              <a:latin typeface="Century Gothic" panose="020B0502020202020204" pitchFamily="34" charset="0"/>
              <a:cs typeface="Arial" panose="020B0604020202020204" pitchFamily="34" charset="0"/>
            </a:rPr>
            <a:t>The timely evacuation of building in case of fire, smoke or other emergency, is an essential part of safety in the industrial, commercial and residential environment.</a:t>
          </a:r>
          <a:endParaRPr lang="en-US" sz="900" b="1" u="none" kern="1200" dirty="0">
            <a:solidFill>
              <a:schemeClr val="tx1"/>
            </a:solidFill>
            <a:latin typeface="Century Gothic" panose="020B0502020202020204" pitchFamily="34" charset="0"/>
            <a:cs typeface="Arial" panose="020B0604020202020204" pitchFamily="34" charset="0"/>
          </a:endParaRPr>
        </a:p>
        <a:p>
          <a:pPr marL="57150" lvl="1" indent="-57150" algn="just" defTabSz="400050">
            <a:lnSpc>
              <a:spcPct val="100000"/>
            </a:lnSpc>
            <a:spcBef>
              <a:spcPct val="0"/>
            </a:spcBef>
            <a:spcAft>
              <a:spcPct val="20000"/>
            </a:spcAft>
            <a:buChar char="••"/>
          </a:pPr>
          <a:r>
            <a:rPr lang="en-US" sz="900" b="1" u="none" kern="1200" dirty="0" smtClean="0">
              <a:solidFill>
                <a:schemeClr val="tx1"/>
              </a:solidFill>
              <a:latin typeface="Century Gothic" panose="020B0502020202020204" pitchFamily="34" charset="0"/>
              <a:cs typeface="Arial" panose="020B0604020202020204" pitchFamily="34" charset="0"/>
            </a:rPr>
            <a:t>Maintaining visibility is critical for occupants to navigate their way in such cases is essential; this is the task entrusted to emergency lighting systems. Ensuring they operate properly when required is crucial.</a:t>
          </a:r>
          <a:endParaRPr lang="en-US" sz="900" b="1" u="none" kern="1200" dirty="0">
            <a:solidFill>
              <a:schemeClr val="tx1"/>
            </a:solidFill>
            <a:latin typeface="Century Gothic" panose="020B0502020202020204" pitchFamily="34" charset="0"/>
            <a:cs typeface="Arial" panose="020B0604020202020204" pitchFamily="34" charset="0"/>
          </a:endParaRPr>
        </a:p>
      </dsp:txBody>
      <dsp:txXfrm>
        <a:off x="0" y="609008"/>
        <a:ext cx="3822700" cy="1026720"/>
      </dsp:txXfrm>
    </dsp:sp>
    <dsp:sp modelId="{F5253AD9-2E0B-4BA4-9691-003764A083A0}">
      <dsp:nvSpPr>
        <dsp:cNvPr id="0" name=""/>
        <dsp:cNvSpPr/>
      </dsp:nvSpPr>
      <dsp:spPr>
        <a:xfrm>
          <a:off x="0" y="1635728"/>
          <a:ext cx="3822700" cy="599040"/>
        </a:xfrm>
        <a:prstGeom prst="roundRect">
          <a:avLst/>
        </a:prstGeom>
        <a:solidFill>
          <a:schemeClr val="accent4">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en-US" sz="1200" b="1" kern="1200" dirty="0" smtClean="0">
              <a:solidFill>
                <a:schemeClr val="tx1">
                  <a:lumMod val="85000"/>
                  <a:lumOff val="15000"/>
                </a:schemeClr>
              </a:solidFill>
              <a:latin typeface="Century Gothic" panose="020B0502020202020204" pitchFamily="34" charset="0"/>
              <a:cs typeface="Arial" panose="020B0604020202020204" pitchFamily="34" charset="0"/>
            </a:rPr>
            <a:t>Emergency Lighting Equipment</a:t>
          </a:r>
          <a:endParaRPr lang="en-US" sz="1200" b="1" kern="1200" dirty="0">
            <a:solidFill>
              <a:schemeClr val="tx1">
                <a:lumMod val="85000"/>
                <a:lumOff val="15000"/>
              </a:schemeClr>
            </a:solidFill>
            <a:latin typeface="Century Gothic" panose="020B0502020202020204" pitchFamily="34" charset="0"/>
            <a:cs typeface="Arial" panose="020B0604020202020204" pitchFamily="34" charset="0"/>
          </a:endParaRPr>
        </a:p>
      </dsp:txBody>
      <dsp:txXfrm>
        <a:off x="29243" y="1664971"/>
        <a:ext cx="3764214" cy="540554"/>
      </dsp:txXfrm>
    </dsp:sp>
    <dsp:sp modelId="{9FDDD9BA-4AE0-4DF7-A57A-DEFA8B3B5C37}">
      <dsp:nvSpPr>
        <dsp:cNvPr id="0" name=""/>
        <dsp:cNvSpPr/>
      </dsp:nvSpPr>
      <dsp:spPr>
        <a:xfrm>
          <a:off x="0" y="2234768"/>
          <a:ext cx="3822700" cy="1026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371" tIns="11430" rIns="64008" bIns="11430" numCol="1" spcCol="1270" anchor="t" anchorCtr="0">
          <a:noAutofit/>
        </a:bodyPr>
        <a:lstStyle/>
        <a:p>
          <a:pPr marL="57150" lvl="1" indent="-57150" algn="just" defTabSz="400050">
            <a:lnSpc>
              <a:spcPct val="100000"/>
            </a:lnSpc>
            <a:spcBef>
              <a:spcPct val="0"/>
            </a:spcBef>
            <a:spcAft>
              <a:spcPct val="20000"/>
            </a:spcAft>
            <a:buChar char="••"/>
          </a:pPr>
          <a:r>
            <a:rPr lang="en-US" sz="900" b="1" kern="1200" dirty="0" smtClean="0">
              <a:solidFill>
                <a:schemeClr val="tx1"/>
              </a:solidFill>
              <a:latin typeface="Century Gothic" panose="020B0502020202020204" pitchFamily="34" charset="0"/>
            </a:rPr>
            <a:t>Emergency lighting system is a safety device that comprises a back-up battery system that switches on automatically when a building experiences power outage.</a:t>
          </a:r>
          <a:endParaRPr lang="en-US" sz="900" b="1" kern="1200" dirty="0">
            <a:solidFill>
              <a:schemeClr val="tx1"/>
            </a:solidFill>
            <a:latin typeface="Century Gothic" panose="020B0502020202020204" pitchFamily="34" charset="0"/>
            <a:cs typeface="Arial" panose="020B0604020202020204" pitchFamily="34" charset="0"/>
          </a:endParaRPr>
        </a:p>
        <a:p>
          <a:pPr marL="57150" lvl="1" indent="-57150" algn="just" defTabSz="400050">
            <a:lnSpc>
              <a:spcPct val="100000"/>
            </a:lnSpc>
            <a:spcBef>
              <a:spcPct val="0"/>
            </a:spcBef>
            <a:spcAft>
              <a:spcPct val="20000"/>
            </a:spcAft>
            <a:buChar char="••"/>
          </a:pPr>
          <a:r>
            <a:rPr lang="en-US" sz="900" b="1" kern="1200" dirty="0" smtClean="0">
              <a:solidFill>
                <a:schemeClr val="tx1"/>
              </a:solidFill>
              <a:latin typeface="Century Gothic" panose="020B0502020202020204" pitchFamily="34" charset="0"/>
            </a:rPr>
            <a:t>They are essentially a life saving equipment strategically placed to provide light, directions and to signpost escape routes during an emergency or fire, where there is darkness, in unlit or poorly-lit places or when there is smoke around.</a:t>
          </a:r>
          <a:endParaRPr lang="en-US" sz="900" b="1" i="0" kern="1200" dirty="0">
            <a:solidFill>
              <a:schemeClr val="tx1"/>
            </a:solidFill>
            <a:effectLst/>
            <a:latin typeface="Century Gothic" panose="020B0502020202020204" pitchFamily="34" charset="0"/>
          </a:endParaRPr>
        </a:p>
      </dsp:txBody>
      <dsp:txXfrm>
        <a:off x="0" y="2234768"/>
        <a:ext cx="3822700" cy="1026720"/>
      </dsp:txXfrm>
    </dsp:sp>
    <dsp:sp modelId="{D26C4FB3-4BD3-46E3-AA92-E37924180B11}">
      <dsp:nvSpPr>
        <dsp:cNvPr id="0" name=""/>
        <dsp:cNvSpPr/>
      </dsp:nvSpPr>
      <dsp:spPr>
        <a:xfrm>
          <a:off x="0" y="3261488"/>
          <a:ext cx="3822700" cy="599040"/>
        </a:xfrm>
        <a:prstGeom prst="roundRect">
          <a:avLst/>
        </a:prstGeom>
        <a:solidFill>
          <a:schemeClr val="accent4">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en-US" sz="1200" b="1" kern="1200" dirty="0" smtClean="0">
              <a:solidFill>
                <a:srgbClr val="FFFF00"/>
              </a:solidFill>
              <a:latin typeface="Century Gothic" panose="020B0502020202020204" pitchFamily="34" charset="0"/>
              <a:cs typeface="Arial" panose="020B0604020202020204" pitchFamily="34" charset="0"/>
            </a:rPr>
            <a:t>Manual or Automatic Testing</a:t>
          </a:r>
          <a:endParaRPr lang="en-US" sz="1200" b="1" i="0" kern="1200" dirty="0">
            <a:solidFill>
              <a:srgbClr val="FFFF00"/>
            </a:solidFill>
            <a:effectLst/>
            <a:latin typeface="Century Gothic" panose="020B0502020202020204" pitchFamily="34" charset="0"/>
          </a:endParaRPr>
        </a:p>
      </dsp:txBody>
      <dsp:txXfrm>
        <a:off x="29243" y="3290731"/>
        <a:ext cx="3764214" cy="540554"/>
      </dsp:txXfrm>
    </dsp:sp>
    <dsp:sp modelId="{B7443A3B-64BA-45F7-B88B-686D0D6457B5}">
      <dsp:nvSpPr>
        <dsp:cNvPr id="0" name=""/>
        <dsp:cNvSpPr/>
      </dsp:nvSpPr>
      <dsp:spPr>
        <a:xfrm>
          <a:off x="0" y="3860528"/>
          <a:ext cx="3822700" cy="1291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371" tIns="11430" rIns="64008" bIns="11430" numCol="1" spcCol="1270" anchor="t" anchorCtr="0">
          <a:noAutofit/>
        </a:bodyPr>
        <a:lstStyle/>
        <a:p>
          <a:pPr marL="57150" lvl="1" indent="-57150" algn="just" defTabSz="400050">
            <a:lnSpc>
              <a:spcPct val="100000"/>
            </a:lnSpc>
            <a:spcBef>
              <a:spcPct val="0"/>
            </a:spcBef>
            <a:spcAft>
              <a:spcPct val="20000"/>
            </a:spcAft>
            <a:buChar char="••"/>
          </a:pPr>
          <a:r>
            <a:rPr lang="en-US" sz="900" b="1" u="none" kern="1200" dirty="0" smtClean="0">
              <a:solidFill>
                <a:schemeClr val="tx1"/>
              </a:solidFill>
              <a:latin typeface="Century Gothic" panose="020B0502020202020204" pitchFamily="34" charset="0"/>
            </a:rPr>
            <a:t>As emergency lighting systems are safety-related products, their designed performance can only be assured by systematic testing and maintenance. Conventional manual testing procedures are highly susceptible to oversight or neglect.</a:t>
          </a:r>
          <a:endParaRPr lang="en-US" sz="900" b="1" i="0" u="none" kern="1200" dirty="0">
            <a:solidFill>
              <a:schemeClr val="tx1"/>
            </a:solidFill>
            <a:effectLst/>
            <a:latin typeface="Century Gothic" panose="020B0502020202020204" pitchFamily="34" charset="0"/>
          </a:endParaRPr>
        </a:p>
        <a:p>
          <a:pPr marL="57150" lvl="1" indent="-57150" algn="just" defTabSz="400050">
            <a:lnSpc>
              <a:spcPct val="100000"/>
            </a:lnSpc>
            <a:spcBef>
              <a:spcPct val="0"/>
            </a:spcBef>
            <a:spcAft>
              <a:spcPct val="20000"/>
            </a:spcAft>
            <a:buChar char="••"/>
          </a:pPr>
          <a:r>
            <a:rPr lang="en-US" sz="900" b="1" u="none" kern="1200" dirty="0" smtClean="0">
              <a:solidFill>
                <a:schemeClr val="tx1"/>
              </a:solidFill>
              <a:latin typeface="Century Gothic" panose="020B0502020202020204" pitchFamily="34" charset="0"/>
            </a:rPr>
            <a:t>These limitations can be overcome by automating the testing process and installing ATS (automatic test systems). It is essential that ATS for emergency luminaires (light fittings) should schedule tests reliably and provide timely notification of failures or degradation of performance.</a:t>
          </a:r>
          <a:endParaRPr lang="en-US" sz="900" b="1" i="0" u="none" kern="1200" dirty="0">
            <a:solidFill>
              <a:schemeClr val="tx1"/>
            </a:solidFill>
            <a:effectLst/>
            <a:latin typeface="Century Gothic" panose="020B0502020202020204" pitchFamily="34" charset="0"/>
          </a:endParaRPr>
        </a:p>
      </dsp:txBody>
      <dsp:txXfrm>
        <a:off x="0" y="3860528"/>
        <a:ext cx="3822700" cy="12916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D86501-69ED-426F-8BB2-23C42A338A1E}">
      <dsp:nvSpPr>
        <dsp:cNvPr id="0" name=""/>
        <dsp:cNvSpPr/>
      </dsp:nvSpPr>
      <dsp:spPr>
        <a:xfrm>
          <a:off x="983799" y="797932"/>
          <a:ext cx="569160" cy="56916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FF0000"/>
              </a:solidFill>
            </a:rPr>
            <a:t>ATS</a:t>
          </a:r>
        </a:p>
      </dsp:txBody>
      <dsp:txXfrm>
        <a:off x="1067151" y="881284"/>
        <a:ext cx="402456" cy="402456"/>
      </dsp:txXfrm>
    </dsp:sp>
    <dsp:sp modelId="{10012432-59A5-4017-8C53-D68E2BAB02EC}">
      <dsp:nvSpPr>
        <dsp:cNvPr id="0" name=""/>
        <dsp:cNvSpPr/>
      </dsp:nvSpPr>
      <dsp:spPr>
        <a:xfrm rot="16200000">
          <a:off x="1208179" y="590997"/>
          <a:ext cx="120400" cy="1935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1226239" y="647760"/>
        <a:ext cx="84280" cy="116108"/>
      </dsp:txXfrm>
    </dsp:sp>
    <dsp:sp modelId="{D962CCA9-AEAC-4C9A-8B3B-0663F4B1FE48}">
      <dsp:nvSpPr>
        <dsp:cNvPr id="0" name=""/>
        <dsp:cNvSpPr/>
      </dsp:nvSpPr>
      <dsp:spPr>
        <a:xfrm>
          <a:off x="984454" y="1600"/>
          <a:ext cx="567851" cy="569160"/>
        </a:xfrm>
        <a:prstGeom prst="ellipse">
          <a:avLst/>
        </a:prstGeom>
        <a:blipFill rotWithShape="0">
          <a:blip xmlns:r="http://schemas.openxmlformats.org/officeDocument/2006/relationships" r:embed="rId1"/>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en-US" sz="1800" kern="1200" dirty="0"/>
        </a:p>
      </dsp:txBody>
      <dsp:txXfrm>
        <a:off x="1067614" y="84952"/>
        <a:ext cx="401531" cy="402456"/>
      </dsp:txXfrm>
    </dsp:sp>
    <dsp:sp modelId="{0BD352BF-CA68-4F4A-8E43-CA56EEA00C31}">
      <dsp:nvSpPr>
        <dsp:cNvPr id="0" name=""/>
        <dsp:cNvSpPr/>
      </dsp:nvSpPr>
      <dsp:spPr>
        <a:xfrm>
          <a:off x="1602938" y="985755"/>
          <a:ext cx="120400" cy="1935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1602938" y="1024458"/>
        <a:ext cx="84280" cy="116108"/>
      </dsp:txXfrm>
    </dsp:sp>
    <dsp:sp modelId="{363EB4D7-7DEA-432C-95D6-58D7E8B29AB9}">
      <dsp:nvSpPr>
        <dsp:cNvPr id="0" name=""/>
        <dsp:cNvSpPr/>
      </dsp:nvSpPr>
      <dsp:spPr>
        <a:xfrm>
          <a:off x="1780131" y="797932"/>
          <a:ext cx="569160" cy="569160"/>
        </a:xfrm>
        <a:prstGeom prst="ellipse">
          <a:avLst/>
        </a:prstGeom>
        <a:blipFill rotWithShape="0">
          <a:blip xmlns:r="http://schemas.openxmlformats.org/officeDocument/2006/relationships" r:embed="rId2"/>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en-US" sz="1800" kern="1200" dirty="0"/>
        </a:p>
      </dsp:txBody>
      <dsp:txXfrm>
        <a:off x="1863483" y="881284"/>
        <a:ext cx="402456" cy="402456"/>
      </dsp:txXfrm>
    </dsp:sp>
    <dsp:sp modelId="{A7EBF2AB-3E7A-42BA-B9B3-5BA126845F8D}">
      <dsp:nvSpPr>
        <dsp:cNvPr id="0" name=""/>
        <dsp:cNvSpPr/>
      </dsp:nvSpPr>
      <dsp:spPr>
        <a:xfrm rot="5400000">
          <a:off x="1208179" y="1380514"/>
          <a:ext cx="120400" cy="1935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a:off x="1226239" y="1401157"/>
        <a:ext cx="84280" cy="116108"/>
      </dsp:txXfrm>
    </dsp:sp>
    <dsp:sp modelId="{86D0A7F6-B2E9-4025-9071-B81A4CAEE4AC}">
      <dsp:nvSpPr>
        <dsp:cNvPr id="0" name=""/>
        <dsp:cNvSpPr/>
      </dsp:nvSpPr>
      <dsp:spPr>
        <a:xfrm>
          <a:off x="983799" y="1594264"/>
          <a:ext cx="569160" cy="569160"/>
        </a:xfrm>
        <a:prstGeom prst="ellipse">
          <a:avLst/>
        </a:prstGeom>
        <a:blipFill rotWithShape="0">
          <a:blip xmlns:r="http://schemas.openxmlformats.org/officeDocument/2006/relationships" r:embed="rId3"/>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en-US" sz="1800" kern="1200" dirty="0"/>
        </a:p>
      </dsp:txBody>
      <dsp:txXfrm>
        <a:off x="1067151" y="1677616"/>
        <a:ext cx="402456" cy="402456"/>
      </dsp:txXfrm>
    </dsp:sp>
    <dsp:sp modelId="{31EEBEAD-B818-46FF-8D21-9CE3BDA18293}">
      <dsp:nvSpPr>
        <dsp:cNvPr id="0" name=""/>
        <dsp:cNvSpPr/>
      </dsp:nvSpPr>
      <dsp:spPr>
        <a:xfrm rot="10800000">
          <a:off x="813421" y="985755"/>
          <a:ext cx="120400" cy="1935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n-US" sz="800" kern="1200"/>
        </a:p>
      </dsp:txBody>
      <dsp:txXfrm rot="10800000">
        <a:off x="849541" y="1024458"/>
        <a:ext cx="84280" cy="116108"/>
      </dsp:txXfrm>
    </dsp:sp>
    <dsp:sp modelId="{D4911945-A3C9-4C5E-8155-9DDDC0E5AD0B}">
      <dsp:nvSpPr>
        <dsp:cNvPr id="0" name=""/>
        <dsp:cNvSpPr/>
      </dsp:nvSpPr>
      <dsp:spPr>
        <a:xfrm>
          <a:off x="187467" y="797932"/>
          <a:ext cx="569160" cy="569160"/>
        </a:xfrm>
        <a:prstGeom prst="ellipse">
          <a:avLst/>
        </a:prstGeom>
        <a:blipFill rotWithShape="0">
          <a:blip xmlns:r="http://schemas.openxmlformats.org/officeDocument/2006/relationships" r:embed="rId4"/>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en-US" sz="1800" kern="1200" dirty="0"/>
        </a:p>
      </dsp:txBody>
      <dsp:txXfrm>
        <a:off x="270819" y="881284"/>
        <a:ext cx="402456" cy="40245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6400" cy="495685"/>
          </a:xfrm>
          <a:prstGeom prst="rect">
            <a:avLst/>
          </a:prstGeom>
        </p:spPr>
        <p:txBody>
          <a:bodyPr vert="horz" lIns="90727" tIns="45363" rIns="90727" bIns="45363" rtlCol="0"/>
          <a:lstStyle>
            <a:lvl1pPr algn="l">
              <a:defRPr sz="1200"/>
            </a:lvl1pPr>
          </a:lstStyle>
          <a:p>
            <a:endParaRPr lang="en-US"/>
          </a:p>
        </p:txBody>
      </p:sp>
      <p:sp>
        <p:nvSpPr>
          <p:cNvPr id="3" name="Date Placeholder 2"/>
          <p:cNvSpPr>
            <a:spLocks noGrp="1"/>
          </p:cNvSpPr>
          <p:nvPr>
            <p:ph type="dt" idx="1"/>
          </p:nvPr>
        </p:nvSpPr>
        <p:spPr>
          <a:xfrm>
            <a:off x="3849688" y="2"/>
            <a:ext cx="2946400" cy="495685"/>
          </a:xfrm>
          <a:prstGeom prst="rect">
            <a:avLst/>
          </a:prstGeom>
        </p:spPr>
        <p:txBody>
          <a:bodyPr vert="horz" lIns="90727" tIns="45363" rIns="90727" bIns="45363" rtlCol="0"/>
          <a:lstStyle>
            <a:lvl1pPr algn="r">
              <a:defRPr sz="1200"/>
            </a:lvl1pPr>
          </a:lstStyle>
          <a:p>
            <a:fld id="{66817AB6-1E15-4BBE-B057-EC59F9FE5F78}" type="datetimeFigureOut">
              <a:rPr lang="en-US" smtClean="0"/>
              <a:t>24/5/18</a:t>
            </a:fld>
            <a:endParaRPr lang="en-US"/>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0727" tIns="45363" rIns="90727" bIns="45363" rtlCol="0" anchor="ctr"/>
          <a:lstStyle/>
          <a:p>
            <a:endParaRPr lang="en-US"/>
          </a:p>
        </p:txBody>
      </p:sp>
      <p:sp>
        <p:nvSpPr>
          <p:cNvPr id="5" name="Notes Placeholder 4"/>
          <p:cNvSpPr>
            <a:spLocks noGrp="1"/>
          </p:cNvSpPr>
          <p:nvPr>
            <p:ph type="body" sz="quarter" idx="3"/>
          </p:nvPr>
        </p:nvSpPr>
        <p:spPr>
          <a:xfrm>
            <a:off x="679451" y="4751634"/>
            <a:ext cx="5438775" cy="3886552"/>
          </a:xfrm>
          <a:prstGeom prst="rect">
            <a:avLst/>
          </a:prstGeom>
        </p:spPr>
        <p:txBody>
          <a:bodyPr vert="horz" lIns="90727" tIns="45363" rIns="90727" bIns="4536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376978"/>
            <a:ext cx="2946400" cy="495685"/>
          </a:xfrm>
          <a:prstGeom prst="rect">
            <a:avLst/>
          </a:prstGeom>
        </p:spPr>
        <p:txBody>
          <a:bodyPr vert="horz" lIns="90727" tIns="45363" rIns="90727" bIns="45363"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376978"/>
            <a:ext cx="2946400" cy="495685"/>
          </a:xfrm>
          <a:prstGeom prst="rect">
            <a:avLst/>
          </a:prstGeom>
        </p:spPr>
        <p:txBody>
          <a:bodyPr vert="horz" lIns="90727" tIns="45363" rIns="90727" bIns="45363" rtlCol="0" anchor="b"/>
          <a:lstStyle>
            <a:lvl1pPr algn="r">
              <a:defRPr sz="1200"/>
            </a:lvl1pPr>
          </a:lstStyle>
          <a:p>
            <a:fld id="{B002CFCE-9FF1-4E7A-AF0E-2330D6099739}" type="slidenum">
              <a:rPr lang="en-US" smtClean="0"/>
              <a:t>‹#›</a:t>
            </a:fld>
            <a:endParaRPr lang="en-US"/>
          </a:p>
        </p:txBody>
      </p:sp>
    </p:spTree>
    <p:extLst>
      <p:ext uri="{BB962C8B-B14F-4D97-AF65-F5344CB8AC3E}">
        <p14:creationId xmlns:p14="http://schemas.microsoft.com/office/powerpoint/2010/main" val="388672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09 Sept 2017</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2213873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09 Sept 2017</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828711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09 Sept 2017</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52689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09 Sept 2017</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3142102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09 Sept 2017</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2842871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09 Sept 2017</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245911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09 Sept 2017</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2675025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09 Sept 2017</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581027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09 Sept 2017</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238389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09 Sept 2017</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530558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09 Sept 2017</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5A2B8-19F0-4CF4-AE48-9106E12B2ED1}" type="slidenum">
              <a:rPr lang="en-US" smtClean="0"/>
              <a:t>‹#›</a:t>
            </a:fld>
            <a:endParaRPr lang="en-US"/>
          </a:p>
        </p:txBody>
      </p:sp>
    </p:spTree>
    <p:extLst>
      <p:ext uri="{BB962C8B-B14F-4D97-AF65-F5344CB8AC3E}">
        <p14:creationId xmlns:p14="http://schemas.microsoft.com/office/powerpoint/2010/main" val="1210136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09 Sept 2017</a:t>
            </a:r>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5A2B8-19F0-4CF4-AE48-9106E12B2ED1}" type="slidenum">
              <a:rPr lang="en-US" smtClean="0"/>
              <a:t>‹#›</a:t>
            </a:fld>
            <a:endParaRPr lang="en-US"/>
          </a:p>
        </p:txBody>
      </p:sp>
    </p:spTree>
    <p:extLst>
      <p:ext uri="{BB962C8B-B14F-4D97-AF65-F5344CB8AC3E}">
        <p14:creationId xmlns:p14="http://schemas.microsoft.com/office/powerpoint/2010/main" val="947086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diagramQuickStyle" Target="../diagrams/quickStyle2.xml"/><Relationship Id="rId20" Type="http://schemas.microsoft.com/office/2007/relationships/diagramDrawing" Target="../diagrams/drawing3.xml"/><Relationship Id="rId21" Type="http://schemas.openxmlformats.org/officeDocument/2006/relationships/image" Target="../media/image11.jpeg"/><Relationship Id="rId10" Type="http://schemas.openxmlformats.org/officeDocument/2006/relationships/diagramColors" Target="../diagrams/colors2.xml"/><Relationship Id="rId11" Type="http://schemas.microsoft.com/office/2007/relationships/diagramDrawing" Target="../diagrams/drawing2.xml"/><Relationship Id="rId12" Type="http://schemas.openxmlformats.org/officeDocument/2006/relationships/image" Target="../media/image3.jpeg"/><Relationship Id="rId13" Type="http://schemas.openxmlformats.org/officeDocument/2006/relationships/image" Target="../media/image4.jpeg"/><Relationship Id="rId14" Type="http://schemas.openxmlformats.org/officeDocument/2006/relationships/image" Target="../media/image5.jpeg"/><Relationship Id="rId15" Type="http://schemas.openxmlformats.org/officeDocument/2006/relationships/image" Target="../media/image6.jpeg"/><Relationship Id="rId16" Type="http://schemas.openxmlformats.org/officeDocument/2006/relationships/diagramData" Target="../diagrams/data3.xml"/><Relationship Id="rId17" Type="http://schemas.openxmlformats.org/officeDocument/2006/relationships/diagramLayout" Target="../diagrams/layout3.xml"/><Relationship Id="rId18" Type="http://schemas.openxmlformats.org/officeDocument/2006/relationships/diagramQuickStyle" Target="../diagrams/quickStyle3.xml"/><Relationship Id="rId19" Type="http://schemas.openxmlformats.org/officeDocument/2006/relationships/diagramColors" Target="../diagrams/colors3.xml"/><Relationship Id="rId1" Type="http://schemas.openxmlformats.org/officeDocument/2006/relationships/slideLayout" Target="../slideLayouts/slideLayout1.xml"/><Relationship Id="rId2" Type="http://schemas.openxmlformats.org/officeDocument/2006/relationships/diagramData" Target="../diagrams/data1.xml"/><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diagramData" Target="../diagrams/data2.xml"/><Relationship Id="rId8"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3.jpeg"/><Relationship Id="rId4" Type="http://schemas.openxmlformats.org/officeDocument/2006/relationships/image" Target="../media/image14.jpeg"/><Relationship Id="rId5" Type="http://schemas.openxmlformats.org/officeDocument/2006/relationships/image" Target="../media/image15.png"/><Relationship Id="rId6" Type="http://schemas.openxmlformats.org/officeDocument/2006/relationships/image" Target="../media/image11.jpeg"/><Relationship Id="rId7" Type="http://schemas.openxmlformats.org/officeDocument/2006/relationships/image" Target="../media/image16.jpeg"/><Relationship Id="rId8" Type="http://schemas.openxmlformats.org/officeDocument/2006/relationships/image" Target="../media/image17.jpeg"/><Relationship Id="rId9" Type="http://schemas.openxmlformats.org/officeDocument/2006/relationships/image" Target="../media/image18.jpeg"/><Relationship Id="rId10" Type="http://schemas.openxmlformats.org/officeDocument/2006/relationships/image" Target="../media/image19.png"/><Relationship Id="rId11" Type="http://schemas.microsoft.com/office/2007/relationships/hdphoto" Target="../media/hdphoto1.wdp"/><Relationship Id="rId1" Type="http://schemas.openxmlformats.org/officeDocument/2006/relationships/slideLayout" Target="../slideLayouts/slideLayout1.xml"/><Relationship Id="rId2"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27961" y="2195704"/>
            <a:ext cx="7434115" cy="450669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cs typeface="Helvetica" panose="020B0604020202020204" pitchFamily="34" charset="0"/>
            </a:endParaRPr>
          </a:p>
        </p:txBody>
      </p:sp>
      <p:sp>
        <p:nvSpPr>
          <p:cNvPr id="6" name="Oval 5"/>
          <p:cNvSpPr/>
          <p:nvPr/>
        </p:nvSpPr>
        <p:spPr>
          <a:xfrm>
            <a:off x="6347815" y="3211818"/>
            <a:ext cx="2625134" cy="2474466"/>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cs typeface="Helvetica" panose="020B0604020202020204" pitchFamily="34" charset="0"/>
            </a:endParaRPr>
          </a:p>
        </p:txBody>
      </p:sp>
      <p:graphicFrame>
        <p:nvGraphicFramePr>
          <p:cNvPr id="3" name="Diagram 2"/>
          <p:cNvGraphicFramePr/>
          <p:nvPr>
            <p:extLst>
              <p:ext uri="{D42A27DB-BD31-4B8C-83A1-F6EECF244321}">
                <p14:modId xmlns:p14="http://schemas.microsoft.com/office/powerpoint/2010/main" val="1982486965"/>
              </p:ext>
            </p:extLst>
          </p:nvPr>
        </p:nvGraphicFramePr>
        <p:xfrm>
          <a:off x="9065283" y="3576058"/>
          <a:ext cx="1988568" cy="1813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Diagram 8"/>
          <p:cNvGraphicFramePr/>
          <p:nvPr>
            <p:extLst>
              <p:ext uri="{D42A27DB-BD31-4B8C-83A1-F6EECF244321}">
                <p14:modId xmlns:p14="http://schemas.microsoft.com/office/powerpoint/2010/main" val="1880604755"/>
              </p:ext>
            </p:extLst>
          </p:nvPr>
        </p:nvGraphicFramePr>
        <p:xfrm>
          <a:off x="324516" y="1543422"/>
          <a:ext cx="3822700" cy="516217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4" name="Group 3"/>
          <p:cNvGrpSpPr/>
          <p:nvPr/>
        </p:nvGrpSpPr>
        <p:grpSpPr>
          <a:xfrm>
            <a:off x="4573478" y="5810491"/>
            <a:ext cx="2994831" cy="776047"/>
            <a:chOff x="4573478" y="5810491"/>
            <a:chExt cx="2994831" cy="776047"/>
          </a:xfrm>
        </p:grpSpPr>
        <p:sp>
          <p:nvSpPr>
            <p:cNvPr id="13" name="TextBox 12"/>
            <p:cNvSpPr txBox="1"/>
            <p:nvPr/>
          </p:nvSpPr>
          <p:spPr>
            <a:xfrm flipH="1">
              <a:off x="4573478" y="5810491"/>
              <a:ext cx="1658158" cy="776047"/>
            </a:xfrm>
            <a:prstGeom prst="rect">
              <a:avLst/>
            </a:prstGeom>
            <a:solidFill>
              <a:schemeClr val="accent3">
                <a:lumMod val="60000"/>
                <a:lumOff val="40000"/>
              </a:schemeClr>
            </a:solidFill>
            <a:ln>
              <a:solidFill>
                <a:schemeClr val="tx1"/>
              </a:solidFill>
            </a:ln>
          </p:spPr>
          <p:txBody>
            <a:bodyPr wrap="square" rtlCol="0">
              <a:spAutoFit/>
            </a:bodyPr>
            <a:lstStyle/>
            <a:p>
              <a:r>
                <a:rPr lang="en-US" sz="1000" b="1" dirty="0" smtClean="0">
                  <a:latin typeface="Century Gothic" panose="020B0502020202020204" pitchFamily="34" charset="0"/>
                  <a:cs typeface="Helvetica" panose="020B0604020202020204" pitchFamily="34" charset="0"/>
                </a:rPr>
                <a:t>Industrial Premises</a:t>
              </a:r>
            </a:p>
            <a:p>
              <a:pPr marL="285750" indent="-285750">
                <a:buFontTx/>
                <a:buChar char="-"/>
              </a:pPr>
              <a:r>
                <a:rPr lang="en-US" sz="800" b="1" dirty="0" smtClean="0">
                  <a:latin typeface="Century Gothic" panose="020B0502020202020204" pitchFamily="34" charset="0"/>
                  <a:cs typeface="Helvetica" panose="020B0604020202020204" pitchFamily="34" charset="0"/>
                </a:rPr>
                <a:t>Manufacturing</a:t>
              </a:r>
            </a:p>
            <a:p>
              <a:pPr marL="285750" indent="-285750">
                <a:buFontTx/>
                <a:buChar char="-"/>
              </a:pPr>
              <a:r>
                <a:rPr lang="en-US" sz="800" b="1" dirty="0" smtClean="0">
                  <a:latin typeface="Century Gothic" panose="020B0502020202020204" pitchFamily="34" charset="0"/>
                  <a:cs typeface="Helvetica" panose="020B0604020202020204" pitchFamily="34" charset="0"/>
                </a:rPr>
                <a:t>Warehouses</a:t>
              </a:r>
            </a:p>
            <a:p>
              <a:pPr marL="285750" indent="-285750">
                <a:buFontTx/>
                <a:buChar char="-"/>
              </a:pPr>
              <a:endParaRPr lang="en-US" sz="800" dirty="0" smtClean="0">
                <a:latin typeface="Century Gothic" panose="020B0502020202020204" pitchFamily="34" charset="0"/>
                <a:cs typeface="Helvetica" panose="020B0604020202020204" pitchFamily="34" charset="0"/>
              </a:endParaRPr>
            </a:p>
            <a:p>
              <a:pPr marL="285750" indent="-285750">
                <a:buFontTx/>
                <a:buChar char="-"/>
              </a:pPr>
              <a:endParaRPr lang="en-US" sz="1000" dirty="0" smtClean="0">
                <a:latin typeface="Century Gothic" panose="020B0502020202020204" pitchFamily="34" charset="0"/>
                <a:cs typeface="Helvetica" panose="020B0604020202020204" pitchFamily="34" charset="0"/>
              </a:endParaRPr>
            </a:p>
          </p:txBody>
        </p:sp>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flipH="1">
              <a:off x="6241158" y="5816604"/>
              <a:ext cx="1327151" cy="765171"/>
            </a:xfrm>
            <a:prstGeom prst="rect">
              <a:avLst/>
            </a:prstGeom>
            <a:ln>
              <a:solidFill>
                <a:schemeClr val="tx1"/>
              </a:solidFill>
            </a:ln>
          </p:spPr>
        </p:pic>
      </p:grpSp>
      <p:grpSp>
        <p:nvGrpSpPr>
          <p:cNvPr id="24" name="Group 23"/>
          <p:cNvGrpSpPr/>
          <p:nvPr/>
        </p:nvGrpSpPr>
        <p:grpSpPr>
          <a:xfrm>
            <a:off x="8762468" y="2331720"/>
            <a:ext cx="2979703" cy="776207"/>
            <a:chOff x="4806303" y="2858838"/>
            <a:chExt cx="2979703" cy="776207"/>
          </a:xfrm>
        </p:grpSpPr>
        <p:sp>
          <p:nvSpPr>
            <p:cNvPr id="12" name="TextBox 11"/>
            <p:cNvSpPr txBox="1"/>
            <p:nvPr/>
          </p:nvSpPr>
          <p:spPr>
            <a:xfrm flipH="1">
              <a:off x="4806303" y="2858838"/>
              <a:ext cx="1646452" cy="776207"/>
            </a:xfrm>
            <a:prstGeom prst="rect">
              <a:avLst/>
            </a:prstGeom>
            <a:solidFill>
              <a:schemeClr val="tx2">
                <a:lumMod val="75000"/>
              </a:schemeClr>
            </a:solidFill>
            <a:ln>
              <a:solidFill>
                <a:schemeClr val="tx1"/>
              </a:solidFill>
            </a:ln>
          </p:spPr>
          <p:txBody>
            <a:bodyPr wrap="square" rtlCol="0">
              <a:spAutoFit/>
            </a:bodyPr>
            <a:lstStyle/>
            <a:p>
              <a:r>
                <a:rPr lang="en-US" sz="1000" b="1" dirty="0" smtClean="0">
                  <a:solidFill>
                    <a:schemeClr val="bg1">
                      <a:lumMod val="85000"/>
                    </a:schemeClr>
                  </a:solidFill>
                  <a:latin typeface="Century Gothic" panose="020B0502020202020204" pitchFamily="34" charset="0"/>
                  <a:cs typeface="Helvetica" panose="020B0604020202020204" pitchFamily="34" charset="0"/>
                </a:rPr>
                <a:t>Commercial Building</a:t>
              </a:r>
            </a:p>
            <a:p>
              <a:pPr marL="285750" indent="-285750">
                <a:buFontTx/>
                <a:buChar char="-"/>
              </a:pPr>
              <a:r>
                <a:rPr lang="en-US" sz="800" b="1" dirty="0" smtClean="0">
                  <a:solidFill>
                    <a:schemeClr val="bg1">
                      <a:lumMod val="85000"/>
                    </a:schemeClr>
                  </a:solidFill>
                  <a:latin typeface="Century Gothic" panose="020B0502020202020204" pitchFamily="34" charset="0"/>
                  <a:cs typeface="Helvetica" panose="020B0604020202020204" pitchFamily="34" charset="0"/>
                </a:rPr>
                <a:t>Offices</a:t>
              </a:r>
            </a:p>
            <a:p>
              <a:pPr marL="285750" indent="-285750">
                <a:buFontTx/>
                <a:buChar char="-"/>
              </a:pPr>
              <a:r>
                <a:rPr lang="en-US" sz="800" b="1" dirty="0" smtClean="0">
                  <a:solidFill>
                    <a:schemeClr val="bg1">
                      <a:lumMod val="85000"/>
                    </a:schemeClr>
                  </a:solidFill>
                  <a:latin typeface="Century Gothic" panose="020B0502020202020204" pitchFamily="34" charset="0"/>
                  <a:cs typeface="Helvetica" panose="020B0604020202020204" pitchFamily="34" charset="0"/>
                </a:rPr>
                <a:t>High Rise</a:t>
              </a:r>
            </a:p>
            <a:p>
              <a:pPr marL="285750" indent="-285750">
                <a:buFontTx/>
                <a:buChar char="-"/>
              </a:pPr>
              <a:endParaRPr lang="en-US" sz="800" dirty="0" smtClean="0">
                <a:solidFill>
                  <a:schemeClr val="bg1">
                    <a:lumMod val="85000"/>
                  </a:schemeClr>
                </a:solidFill>
                <a:latin typeface="Century Gothic" panose="020B0502020202020204" pitchFamily="34" charset="0"/>
                <a:cs typeface="Helvetica" panose="020B0604020202020204" pitchFamily="34" charset="0"/>
              </a:endParaRPr>
            </a:p>
            <a:p>
              <a:pPr marL="285750" indent="-285750">
                <a:buFontTx/>
                <a:buChar char="-"/>
              </a:pPr>
              <a:endParaRPr lang="en-US" sz="1000" dirty="0" smtClean="0">
                <a:solidFill>
                  <a:schemeClr val="bg1">
                    <a:lumMod val="85000"/>
                  </a:schemeClr>
                </a:solidFill>
                <a:latin typeface="Century Gothic" panose="020B0502020202020204" pitchFamily="34" charset="0"/>
                <a:cs typeface="Helvetica" panose="020B0604020202020204" pitchFamily="34" charset="0"/>
              </a:endParaRPr>
            </a:p>
          </p:txBody>
        </p:sp>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flipH="1">
              <a:off x="6458856" y="2863918"/>
              <a:ext cx="1327150" cy="771127"/>
            </a:xfrm>
            <a:prstGeom prst="rect">
              <a:avLst/>
            </a:prstGeom>
            <a:ln>
              <a:solidFill>
                <a:schemeClr val="tx1"/>
              </a:solidFill>
            </a:ln>
          </p:spPr>
        </p:pic>
      </p:grpSp>
      <p:grpSp>
        <p:nvGrpSpPr>
          <p:cNvPr id="10" name="Group 9"/>
          <p:cNvGrpSpPr/>
          <p:nvPr/>
        </p:nvGrpSpPr>
        <p:grpSpPr>
          <a:xfrm>
            <a:off x="8762469" y="5814061"/>
            <a:ext cx="2985308" cy="777231"/>
            <a:chOff x="4902299" y="4684033"/>
            <a:chExt cx="2985308" cy="913727"/>
          </a:xfrm>
          <a:solidFill>
            <a:srgbClr val="00B050"/>
          </a:solidFill>
        </p:grpSpPr>
        <p:sp>
          <p:nvSpPr>
            <p:cNvPr id="15" name="TextBox 14"/>
            <p:cNvSpPr txBox="1"/>
            <p:nvPr/>
          </p:nvSpPr>
          <p:spPr>
            <a:xfrm flipH="1">
              <a:off x="4902299" y="4684033"/>
              <a:ext cx="1638831" cy="913727"/>
            </a:xfrm>
            <a:prstGeom prst="rect">
              <a:avLst/>
            </a:prstGeom>
            <a:grpFill/>
            <a:ln>
              <a:solidFill>
                <a:schemeClr val="tx1"/>
              </a:solidFill>
            </a:ln>
          </p:spPr>
          <p:txBody>
            <a:bodyPr wrap="square" rtlCol="0">
              <a:spAutoFit/>
            </a:bodyPr>
            <a:lstStyle/>
            <a:p>
              <a:r>
                <a:rPr lang="en-US" sz="1000" b="1" dirty="0" smtClean="0">
                  <a:solidFill>
                    <a:schemeClr val="accent1">
                      <a:lumMod val="20000"/>
                      <a:lumOff val="80000"/>
                    </a:schemeClr>
                  </a:solidFill>
                  <a:latin typeface="Century Gothic" panose="020B0502020202020204" pitchFamily="34" charset="0"/>
                  <a:cs typeface="Helvetica" panose="020B0604020202020204" pitchFamily="34" charset="0"/>
                </a:rPr>
                <a:t>Residential Building</a:t>
              </a:r>
              <a:endParaRPr lang="en-US" sz="1000" dirty="0" smtClean="0">
                <a:solidFill>
                  <a:schemeClr val="accent1">
                    <a:lumMod val="20000"/>
                    <a:lumOff val="80000"/>
                  </a:schemeClr>
                </a:solidFill>
                <a:latin typeface="Century Gothic" panose="020B0502020202020204" pitchFamily="34" charset="0"/>
                <a:cs typeface="Helvetica" panose="020B0604020202020204" pitchFamily="34" charset="0"/>
              </a:endParaRPr>
            </a:p>
            <a:p>
              <a:pPr marL="285750" indent="-285750">
                <a:buFontTx/>
                <a:buChar char="-"/>
              </a:pPr>
              <a:r>
                <a:rPr lang="en-US" sz="800" b="1" dirty="0" smtClean="0">
                  <a:solidFill>
                    <a:schemeClr val="accent1">
                      <a:lumMod val="20000"/>
                      <a:lumOff val="80000"/>
                    </a:schemeClr>
                  </a:solidFill>
                  <a:latin typeface="Century Gothic" panose="020B0502020202020204" pitchFamily="34" charset="0"/>
                  <a:cs typeface="Helvetica" panose="020B0604020202020204" pitchFamily="34" charset="0"/>
                </a:rPr>
                <a:t>Condominium</a:t>
              </a:r>
            </a:p>
            <a:p>
              <a:pPr marL="285750" indent="-285750">
                <a:buFontTx/>
                <a:buChar char="-"/>
              </a:pPr>
              <a:r>
                <a:rPr lang="en-US" sz="800" b="1" dirty="0" smtClean="0">
                  <a:solidFill>
                    <a:schemeClr val="accent1">
                      <a:lumMod val="20000"/>
                      <a:lumOff val="80000"/>
                    </a:schemeClr>
                  </a:solidFill>
                  <a:latin typeface="Century Gothic" panose="020B0502020202020204" pitchFamily="34" charset="0"/>
                  <a:cs typeface="Helvetica" panose="020B0604020202020204" pitchFamily="34" charset="0"/>
                </a:rPr>
                <a:t>Town Houses</a:t>
              </a:r>
            </a:p>
            <a:p>
              <a:pPr marL="285750" indent="-285750">
                <a:buFontTx/>
                <a:buChar char="-"/>
              </a:pPr>
              <a:r>
                <a:rPr lang="en-US" sz="800" b="1" dirty="0" smtClean="0">
                  <a:solidFill>
                    <a:schemeClr val="accent1">
                      <a:lumMod val="20000"/>
                      <a:lumOff val="80000"/>
                    </a:schemeClr>
                  </a:solidFill>
                  <a:latin typeface="Century Gothic" panose="020B0502020202020204" pitchFamily="34" charset="0"/>
                  <a:cs typeface="Helvetica" panose="020B0604020202020204" pitchFamily="34" charset="0"/>
                </a:rPr>
                <a:t>Service Apartment</a:t>
              </a:r>
            </a:p>
            <a:p>
              <a:pPr marL="285750" indent="-285750">
                <a:buFontTx/>
                <a:buChar char="-"/>
              </a:pPr>
              <a:endParaRPr lang="en-US" sz="1000" dirty="0" smtClean="0">
                <a:solidFill>
                  <a:schemeClr val="accent1">
                    <a:lumMod val="20000"/>
                    <a:lumOff val="80000"/>
                  </a:schemeClr>
                </a:solidFill>
                <a:latin typeface="Century Gothic" panose="020B0502020202020204" pitchFamily="34" charset="0"/>
                <a:cs typeface="Helvetica" panose="020B0604020202020204" pitchFamily="34" charset="0"/>
              </a:endParaRPr>
            </a:p>
          </p:txBody>
        </p:sp>
        <p:pic>
          <p:nvPicPr>
            <p:cNvPr id="18" name="Picture 17" descr="Near-Orchard-ISS-Prime-District-10-Three-Bedroom-Condo-For-Ren_1.jpg"/>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flipH="1">
              <a:off x="6551299" y="4691284"/>
              <a:ext cx="1336308" cy="906476"/>
            </a:xfrm>
            <a:prstGeom prst="rect">
              <a:avLst/>
            </a:prstGeom>
            <a:grpFill/>
            <a:ln>
              <a:solidFill>
                <a:schemeClr val="tx1"/>
              </a:solidFill>
            </a:ln>
          </p:spPr>
        </p:pic>
      </p:grpSp>
      <p:grpSp>
        <p:nvGrpSpPr>
          <p:cNvPr id="23" name="Group 22"/>
          <p:cNvGrpSpPr/>
          <p:nvPr/>
        </p:nvGrpSpPr>
        <p:grpSpPr>
          <a:xfrm>
            <a:off x="4584971" y="2339541"/>
            <a:ext cx="2979702" cy="738664"/>
            <a:chOff x="4907903" y="1827929"/>
            <a:chExt cx="2979702" cy="844616"/>
          </a:xfrm>
          <a:solidFill>
            <a:schemeClr val="accent6"/>
          </a:solidFill>
        </p:grpSpPr>
        <p:sp>
          <p:nvSpPr>
            <p:cNvPr id="14" name="TextBox 13"/>
            <p:cNvSpPr txBox="1"/>
            <p:nvPr/>
          </p:nvSpPr>
          <p:spPr>
            <a:xfrm flipH="1">
              <a:off x="4907903" y="1827929"/>
              <a:ext cx="1652554" cy="844616"/>
            </a:xfrm>
            <a:prstGeom prst="rect">
              <a:avLst/>
            </a:prstGeom>
            <a:grpFill/>
            <a:ln>
              <a:solidFill>
                <a:schemeClr val="tx1"/>
              </a:solidFill>
            </a:ln>
          </p:spPr>
          <p:txBody>
            <a:bodyPr wrap="square" rtlCol="0">
              <a:spAutoFit/>
            </a:bodyPr>
            <a:lstStyle/>
            <a:p>
              <a:r>
                <a:rPr lang="en-US" sz="1000" b="1" dirty="0">
                  <a:latin typeface="Century Gothic" panose="020B0502020202020204" pitchFamily="34" charset="0"/>
                  <a:cs typeface="Helvetica" panose="020B0604020202020204" pitchFamily="34" charset="0"/>
                </a:rPr>
                <a:t>Public Places</a:t>
              </a:r>
            </a:p>
            <a:p>
              <a:pPr marL="285750" indent="-285750">
                <a:buFontTx/>
                <a:buChar char="-"/>
              </a:pPr>
              <a:r>
                <a:rPr lang="en-US" sz="800" b="1" dirty="0" smtClean="0">
                  <a:latin typeface="Century Gothic" panose="020B0502020202020204" pitchFamily="34" charset="0"/>
                  <a:cs typeface="Helvetica" panose="020B0604020202020204" pitchFamily="34" charset="0"/>
                </a:rPr>
                <a:t>Airports</a:t>
              </a:r>
            </a:p>
            <a:p>
              <a:pPr marL="285750" indent="-285750">
                <a:buFontTx/>
                <a:buChar char="-"/>
              </a:pPr>
              <a:r>
                <a:rPr lang="en-US" sz="800" b="1" dirty="0" smtClean="0">
                  <a:latin typeface="Century Gothic" panose="020B0502020202020204" pitchFamily="34" charset="0"/>
                  <a:cs typeface="Helvetica" panose="020B0604020202020204" pitchFamily="34" charset="0"/>
                </a:rPr>
                <a:t>MRT Stations</a:t>
              </a:r>
            </a:p>
            <a:p>
              <a:pPr marL="285750" indent="-285750">
                <a:buFontTx/>
                <a:buChar char="-"/>
              </a:pPr>
              <a:r>
                <a:rPr lang="en-US" sz="800" b="1" dirty="0" smtClean="0">
                  <a:latin typeface="Century Gothic" panose="020B0502020202020204" pitchFamily="34" charset="0"/>
                  <a:cs typeface="Helvetica" panose="020B0604020202020204" pitchFamily="34" charset="0"/>
                </a:rPr>
                <a:t>Shopping Malls</a:t>
              </a:r>
            </a:p>
            <a:p>
              <a:pPr marL="285750" indent="-285750">
                <a:buFontTx/>
                <a:buChar char="-"/>
              </a:pPr>
              <a:r>
                <a:rPr lang="en-US" sz="800" b="1" dirty="0" smtClean="0">
                  <a:latin typeface="Century Gothic" panose="020B0502020202020204" pitchFamily="34" charset="0"/>
                  <a:cs typeface="Helvetica" panose="020B0604020202020204" pitchFamily="34" charset="0"/>
                </a:rPr>
                <a:t>Hospitals, </a:t>
              </a:r>
              <a:r>
                <a:rPr lang="en-US" sz="800" b="1" dirty="0" err="1" smtClean="0">
                  <a:latin typeface="Century Gothic" panose="020B0502020202020204" pitchFamily="34" charset="0"/>
                  <a:cs typeface="Helvetica" panose="020B0604020202020204" pitchFamily="34" charset="0"/>
                </a:rPr>
                <a:t>etc</a:t>
              </a:r>
              <a:endParaRPr lang="en-US" sz="800" b="1" dirty="0" smtClean="0">
                <a:latin typeface="Century Gothic" panose="020B0502020202020204" pitchFamily="34" charset="0"/>
                <a:cs typeface="Helvetica" panose="020B0604020202020204" pitchFamily="34" charset="0"/>
              </a:endParaRPr>
            </a:p>
          </p:txBody>
        </p:sp>
        <p:pic>
          <p:nvPicPr>
            <p:cNvPr id="19" name="Picture 1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560454" y="1835167"/>
              <a:ext cx="1327151" cy="837377"/>
            </a:xfrm>
            <a:prstGeom prst="rect">
              <a:avLst/>
            </a:prstGeom>
            <a:grpFill/>
            <a:ln>
              <a:solidFill>
                <a:schemeClr val="tx1"/>
              </a:solidFill>
            </a:ln>
          </p:spPr>
        </p:pic>
      </p:grpSp>
      <p:cxnSp>
        <p:nvCxnSpPr>
          <p:cNvPr id="29" name="Straight Connector 28"/>
          <p:cNvCxnSpPr/>
          <p:nvPr/>
        </p:nvCxnSpPr>
        <p:spPr>
          <a:xfrm flipH="1">
            <a:off x="5735702" y="7097371"/>
            <a:ext cx="1214" cy="335724"/>
          </a:xfrm>
          <a:prstGeom prst="line">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47" name="Diagram 46"/>
          <p:cNvGraphicFramePr/>
          <p:nvPr>
            <p:extLst>
              <p:ext uri="{D42A27DB-BD31-4B8C-83A1-F6EECF244321}">
                <p14:modId xmlns:p14="http://schemas.microsoft.com/office/powerpoint/2010/main" val="869272893"/>
              </p:ext>
            </p:extLst>
          </p:nvPr>
        </p:nvGraphicFramePr>
        <p:xfrm>
          <a:off x="6397894" y="3327965"/>
          <a:ext cx="2536760" cy="2165026"/>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48" name="TextBox 47"/>
          <p:cNvSpPr txBox="1"/>
          <p:nvPr/>
        </p:nvSpPr>
        <p:spPr>
          <a:xfrm>
            <a:off x="9693065" y="5236843"/>
            <a:ext cx="1290918" cy="400110"/>
          </a:xfrm>
          <a:prstGeom prst="rect">
            <a:avLst/>
          </a:prstGeom>
          <a:noFill/>
        </p:spPr>
        <p:txBody>
          <a:bodyPr wrap="square" rtlCol="0">
            <a:spAutoFit/>
          </a:bodyPr>
          <a:lstStyle/>
          <a:p>
            <a:pPr marL="171450" indent="-171450">
              <a:buFontTx/>
              <a:buChar char="-"/>
            </a:pPr>
            <a:r>
              <a:rPr lang="en-US" sz="1000" dirty="0" smtClean="0">
                <a:latin typeface="Century Gothic" panose="020B0502020202020204" pitchFamily="34" charset="0"/>
                <a:cs typeface="Helvetica" panose="020B0604020202020204" pitchFamily="34" charset="0"/>
              </a:rPr>
              <a:t>Centralized</a:t>
            </a:r>
          </a:p>
          <a:p>
            <a:pPr marL="171450" indent="-171450">
              <a:buFontTx/>
              <a:buChar char="-"/>
            </a:pPr>
            <a:r>
              <a:rPr lang="en-US" sz="1000" dirty="0" smtClean="0">
                <a:latin typeface="Century Gothic" panose="020B0502020202020204" pitchFamily="34" charset="0"/>
                <a:cs typeface="Helvetica" panose="020B0604020202020204" pitchFamily="34" charset="0"/>
              </a:rPr>
              <a:t>Mobile Device</a:t>
            </a:r>
            <a:endParaRPr lang="en-US" sz="1000" dirty="0">
              <a:latin typeface="Century Gothic" panose="020B0502020202020204" pitchFamily="34" charset="0"/>
              <a:cs typeface="Helvetica" panose="020B0604020202020204" pitchFamily="34" charset="0"/>
            </a:endParaRPr>
          </a:p>
        </p:txBody>
      </p:sp>
      <p:sp>
        <p:nvSpPr>
          <p:cNvPr id="49" name="TextBox 48"/>
          <p:cNvSpPr txBox="1"/>
          <p:nvPr/>
        </p:nvSpPr>
        <p:spPr>
          <a:xfrm>
            <a:off x="4427961" y="1543422"/>
            <a:ext cx="7434114" cy="553998"/>
          </a:xfrm>
          <a:prstGeom prst="rect">
            <a:avLst/>
          </a:prstGeom>
          <a:noFill/>
        </p:spPr>
        <p:txBody>
          <a:bodyPr wrap="square" lIns="91440" tIns="45720" rIns="0" bIns="45720" rtlCol="0">
            <a:spAutoFit/>
          </a:bodyPr>
          <a:lstStyle/>
          <a:p>
            <a:pPr algn="just"/>
            <a:r>
              <a:rPr lang="en-US" sz="1000" b="1" dirty="0" smtClean="0">
                <a:solidFill>
                  <a:srgbClr val="FF0000"/>
                </a:solidFill>
                <a:latin typeface="Century Gothic" panose="020B0502020202020204" pitchFamily="34" charset="0"/>
                <a:cs typeface="Helvetica" panose="020B0604020202020204" pitchFamily="34" charset="0"/>
              </a:rPr>
              <a:t>- </a:t>
            </a:r>
            <a:r>
              <a:rPr lang="en-US" sz="1000" b="1" dirty="0" err="1" smtClean="0">
                <a:solidFill>
                  <a:srgbClr val="FF0000"/>
                </a:solidFill>
                <a:latin typeface="Century Gothic" panose="020B0502020202020204" pitchFamily="34" charset="0"/>
                <a:cs typeface="Helvetica" panose="020B0604020202020204" pitchFamily="34" charset="0"/>
              </a:rPr>
              <a:t>ezCheck</a:t>
            </a:r>
            <a:r>
              <a:rPr lang="en-US" sz="1000" b="1" dirty="0" smtClean="0">
                <a:solidFill>
                  <a:srgbClr val="FF0000"/>
                </a:solidFill>
                <a:latin typeface="Century Gothic" panose="020B0502020202020204" pitchFamily="34" charset="0"/>
                <a:cs typeface="Helvetica" panose="020B0604020202020204" pitchFamily="34" charset="0"/>
              </a:rPr>
              <a:t> is a module that can be programmed to performs scheduled tests and logs the results. </a:t>
            </a:r>
          </a:p>
          <a:p>
            <a:pPr algn="just"/>
            <a:r>
              <a:rPr lang="en-US" sz="1000" b="1" dirty="0" smtClean="0">
                <a:solidFill>
                  <a:srgbClr val="FF0000"/>
                </a:solidFill>
                <a:latin typeface="Century Gothic" panose="020B0502020202020204" pitchFamily="34" charset="0"/>
                <a:cs typeface="Helvetica" panose="020B0604020202020204" pitchFamily="34" charset="0"/>
              </a:rPr>
              <a:t>- </a:t>
            </a:r>
            <a:r>
              <a:rPr lang="en-US" sz="1000" b="1" dirty="0" err="1" smtClean="0">
                <a:solidFill>
                  <a:srgbClr val="FF0000"/>
                </a:solidFill>
                <a:latin typeface="Century Gothic" panose="020B0502020202020204" pitchFamily="34" charset="0"/>
                <a:cs typeface="Helvetica" panose="020B0604020202020204" pitchFamily="34" charset="0"/>
              </a:rPr>
              <a:t>ezcheck</a:t>
            </a:r>
            <a:r>
              <a:rPr lang="en-US" sz="1000" b="1" dirty="0" smtClean="0">
                <a:solidFill>
                  <a:srgbClr val="FF0000"/>
                </a:solidFill>
                <a:latin typeface="Century Gothic" panose="020B0502020202020204" pitchFamily="34" charset="0"/>
                <a:cs typeface="Helvetica" panose="020B0604020202020204" pitchFamily="34" charset="0"/>
              </a:rPr>
              <a:t> can be installed onto the Emergency Lighting System to safeguard the basic functionality of the Emergency</a:t>
            </a:r>
          </a:p>
          <a:p>
            <a:pPr algn="just"/>
            <a:r>
              <a:rPr lang="en-US" sz="1000" b="1" dirty="0" smtClean="0">
                <a:solidFill>
                  <a:srgbClr val="FF0000"/>
                </a:solidFill>
                <a:latin typeface="Century Gothic" panose="020B0502020202020204" pitchFamily="34" charset="0"/>
                <a:cs typeface="Helvetica" panose="020B0604020202020204" pitchFamily="34" charset="0"/>
              </a:rPr>
              <a:t>   power source.</a:t>
            </a:r>
            <a:endParaRPr lang="en-US" sz="1000" b="1" dirty="0">
              <a:solidFill>
                <a:srgbClr val="FF0000"/>
              </a:solidFill>
              <a:latin typeface="Century Gothic" panose="020B0502020202020204" pitchFamily="34" charset="0"/>
              <a:cs typeface="Helvetica" panose="020B0604020202020204" pitchFamily="34" charset="0"/>
            </a:endParaRPr>
          </a:p>
        </p:txBody>
      </p:sp>
      <p:grpSp>
        <p:nvGrpSpPr>
          <p:cNvPr id="7" name="Group 6"/>
          <p:cNvGrpSpPr/>
          <p:nvPr/>
        </p:nvGrpSpPr>
        <p:grpSpPr>
          <a:xfrm>
            <a:off x="299116" y="340272"/>
            <a:ext cx="12121759" cy="926718"/>
            <a:chOff x="324516" y="308522"/>
            <a:chExt cx="12121759" cy="926718"/>
          </a:xfrm>
        </p:grpSpPr>
        <p:sp>
          <p:nvSpPr>
            <p:cNvPr id="2" name="Rectangle 1"/>
            <p:cNvSpPr/>
            <p:nvPr/>
          </p:nvSpPr>
          <p:spPr>
            <a:xfrm>
              <a:off x="324516" y="308522"/>
              <a:ext cx="11537559" cy="92671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panose="02040604050505020304" pitchFamily="18" charset="0"/>
                <a:cs typeface="Helvetica" panose="020B0604020202020204" pitchFamily="34" charset="0"/>
              </a:endParaRPr>
            </a:p>
          </p:txBody>
        </p:sp>
        <p:sp>
          <p:nvSpPr>
            <p:cNvPr id="8" name="TextBox 7"/>
            <p:cNvSpPr txBox="1"/>
            <p:nvPr/>
          </p:nvSpPr>
          <p:spPr>
            <a:xfrm>
              <a:off x="1204445" y="522555"/>
              <a:ext cx="11241830" cy="523220"/>
            </a:xfrm>
            <a:prstGeom prst="rect">
              <a:avLst/>
            </a:prstGeom>
            <a:noFill/>
          </p:spPr>
          <p:txBody>
            <a:bodyPr wrap="square" rtlCol="0" anchor="ctr">
              <a:spAutoFit/>
            </a:bodyPr>
            <a:lstStyle/>
            <a:p>
              <a:r>
                <a:rPr lang="en-US" sz="2800" b="1" dirty="0" err="1" smtClean="0">
                  <a:solidFill>
                    <a:srgbClr val="EBEBEB"/>
                  </a:solidFill>
                  <a:latin typeface="Century Gothic" panose="020B0502020202020204" pitchFamily="34" charset="0"/>
                  <a:cs typeface="Helvetica" panose="020B0604020202020204" pitchFamily="34" charset="0"/>
                </a:rPr>
                <a:t>ezCHECK</a:t>
              </a:r>
              <a:r>
                <a:rPr lang="en-US" sz="2800" b="1" dirty="0" smtClean="0">
                  <a:solidFill>
                    <a:srgbClr val="EBEBEB"/>
                  </a:solidFill>
                  <a:latin typeface="Century Gothic" panose="020B0502020202020204" pitchFamily="34" charset="0"/>
                  <a:cs typeface="Helvetica" panose="020B0604020202020204" pitchFamily="34" charset="0"/>
                </a:rPr>
                <a:t> FOR EMERGENCY LIGHT</a:t>
              </a:r>
              <a:endParaRPr lang="en-US" sz="2800" b="1" dirty="0">
                <a:solidFill>
                  <a:srgbClr val="EBEBEB"/>
                </a:solidFill>
                <a:latin typeface="Century Gothic" panose="020B0502020202020204" pitchFamily="34" charset="0"/>
                <a:cs typeface="Helvetica" panose="020B0604020202020204" pitchFamily="34" charset="0"/>
              </a:endParaRPr>
            </a:p>
          </p:txBody>
        </p:sp>
        <p:pic>
          <p:nvPicPr>
            <p:cNvPr id="25" name="Picture 24"/>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8305800" y="313659"/>
              <a:ext cx="3556275" cy="921581"/>
            </a:xfrm>
            <a:prstGeom prst="rect">
              <a:avLst/>
            </a:prstGeom>
          </p:spPr>
        </p:pic>
      </p:grpSp>
    </p:spTree>
    <p:extLst>
      <p:ext uri="{BB962C8B-B14F-4D97-AF65-F5344CB8AC3E}">
        <p14:creationId xmlns:p14="http://schemas.microsoft.com/office/powerpoint/2010/main" val="294962301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 name="Straight Connector 28"/>
          <p:cNvCxnSpPr/>
          <p:nvPr/>
        </p:nvCxnSpPr>
        <p:spPr>
          <a:xfrm flipH="1">
            <a:off x="5735702" y="7097371"/>
            <a:ext cx="1214" cy="335724"/>
          </a:xfrm>
          <a:prstGeom prst="line">
            <a:avLst/>
          </a:prstGeom>
          <a:ln w="952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27619" y="6209552"/>
            <a:ext cx="4466279" cy="400110"/>
          </a:xfrm>
          <a:prstGeom prst="rect">
            <a:avLst/>
          </a:prstGeom>
          <a:solidFill>
            <a:schemeClr val="bg1"/>
          </a:solidFill>
        </p:spPr>
        <p:txBody>
          <a:bodyPr wrap="square" rtlCol="0">
            <a:spAutoFit/>
          </a:bodyPr>
          <a:lstStyle/>
          <a:p>
            <a:r>
              <a:rPr lang="en-US" sz="1000" b="1" dirty="0" smtClean="0">
                <a:latin typeface="Arial" panose="020B0604020202020204" pitchFamily="34" charset="0"/>
                <a:cs typeface="Arial" panose="020B0604020202020204" pitchFamily="34" charset="0"/>
              </a:rPr>
              <a:t>For Illustration purposes only</a:t>
            </a:r>
          </a:p>
          <a:p>
            <a:r>
              <a:rPr lang="en-US" sz="1000" b="1" dirty="0" smtClean="0">
                <a:latin typeface="Arial" panose="020B0604020202020204" pitchFamily="34" charset="0"/>
                <a:cs typeface="Arial" panose="020B0604020202020204" pitchFamily="34" charset="0"/>
              </a:rPr>
              <a:t>Conform to SS563 Test Requirements</a:t>
            </a:r>
            <a:endParaRPr lang="en-US" sz="1000" b="1" dirty="0">
              <a:latin typeface="Arial" panose="020B0604020202020204" pitchFamily="34" charset="0"/>
              <a:cs typeface="Arial" panose="020B0604020202020204" pitchFamily="34" charset="0"/>
            </a:endParaRPr>
          </a:p>
        </p:txBody>
      </p:sp>
      <p:sp>
        <p:nvSpPr>
          <p:cNvPr id="27" name="TextBox 26"/>
          <p:cNvSpPr txBox="1"/>
          <p:nvPr/>
        </p:nvSpPr>
        <p:spPr>
          <a:xfrm>
            <a:off x="8402454" y="1502052"/>
            <a:ext cx="3459621" cy="2239074"/>
          </a:xfrm>
          <a:prstGeom prst="rect">
            <a:avLst/>
          </a:prstGeom>
          <a:solidFill>
            <a:srgbClr val="FFFF00"/>
          </a:solidFill>
        </p:spPr>
        <p:txBody>
          <a:bodyPr wrap="square" rtlCol="0">
            <a:spAutoFit/>
          </a:bodyPr>
          <a:lstStyle/>
          <a:p>
            <a:pPr>
              <a:lnSpc>
                <a:spcPct val="150000"/>
              </a:lnSpc>
            </a:pPr>
            <a:r>
              <a:rPr lang="en-US" sz="1600" dirty="0" smtClean="0">
                <a:solidFill>
                  <a:srgbClr val="FF0000"/>
                </a:solidFill>
                <a:latin typeface="Century Gothic" panose="020B0502020202020204" pitchFamily="34" charset="0"/>
                <a:cs typeface="Arial" panose="020B0604020202020204" pitchFamily="34" charset="0"/>
              </a:rPr>
              <a:t>Tangibles</a:t>
            </a:r>
          </a:p>
          <a:p>
            <a:pPr marL="171450" indent="-171450">
              <a:lnSpc>
                <a:spcPct val="150000"/>
              </a:lnSpc>
              <a:buFontTx/>
              <a:buChar char="-"/>
            </a:pPr>
            <a:r>
              <a:rPr lang="en-US" sz="1100" dirty="0" smtClean="0">
                <a:latin typeface="Century Gothic" panose="020B0502020202020204" pitchFamily="34" charset="0"/>
                <a:cs typeface="Arial" panose="020B0604020202020204" pitchFamily="34" charset="0"/>
              </a:rPr>
              <a:t>Avoid any potential legal liabilities from i.e. law enforcement, building occupants, etc. by eliminating Point of Time (POT) failures</a:t>
            </a:r>
          </a:p>
          <a:p>
            <a:pPr marL="171450" indent="-171450">
              <a:lnSpc>
                <a:spcPct val="150000"/>
              </a:lnSpc>
              <a:buFontTx/>
              <a:buChar char="-"/>
            </a:pPr>
            <a:r>
              <a:rPr lang="en-US" sz="1100" dirty="0" smtClean="0">
                <a:latin typeface="Century Gothic" panose="020B0502020202020204" pitchFamily="34" charset="0"/>
                <a:cs typeface="Arial" panose="020B0604020202020204" pitchFamily="34" charset="0"/>
              </a:rPr>
              <a:t>Improve </a:t>
            </a:r>
            <a:r>
              <a:rPr lang="en-US" sz="1100" dirty="0" err="1" smtClean="0">
                <a:latin typeface="Century Gothic" panose="020B0502020202020204" pitchFamily="34" charset="0"/>
                <a:cs typeface="Arial" panose="020B0604020202020204" pitchFamily="34" charset="0"/>
              </a:rPr>
              <a:t>Labour</a:t>
            </a:r>
            <a:r>
              <a:rPr lang="en-US" sz="1100" dirty="0" smtClean="0">
                <a:latin typeface="Century Gothic" panose="020B0502020202020204" pitchFamily="34" charset="0"/>
                <a:cs typeface="Arial" panose="020B0604020202020204" pitchFamily="34" charset="0"/>
              </a:rPr>
              <a:t> Cost Efficiency as Cost </a:t>
            </a:r>
            <a:r>
              <a:rPr lang="en-US" sz="1100" dirty="0">
                <a:latin typeface="Century Gothic" panose="020B0502020202020204" pitchFamily="34" charset="0"/>
                <a:cs typeface="Arial" panose="020B0604020202020204" pitchFamily="34" charset="0"/>
              </a:rPr>
              <a:t>E</a:t>
            </a:r>
            <a:r>
              <a:rPr lang="en-US" sz="1100" dirty="0" smtClean="0">
                <a:latin typeface="Century Gothic" panose="020B0502020202020204" pitchFamily="34" charset="0"/>
                <a:cs typeface="Arial" panose="020B0604020202020204" pitchFamily="34" charset="0"/>
              </a:rPr>
              <a:t>ffectiveness</a:t>
            </a:r>
          </a:p>
          <a:p>
            <a:pPr marL="171450" indent="-171450">
              <a:lnSpc>
                <a:spcPct val="150000"/>
              </a:lnSpc>
              <a:buFontTx/>
              <a:buChar char="-"/>
            </a:pPr>
            <a:r>
              <a:rPr lang="en-US" sz="1100" dirty="0" smtClean="0">
                <a:latin typeface="Century Gothic" panose="020B0502020202020204" pitchFamily="34" charset="0"/>
                <a:cs typeface="Arial" panose="020B0604020202020204" pitchFamily="34" charset="0"/>
              </a:rPr>
              <a:t>Reduce unnecessary replacement costs</a:t>
            </a:r>
          </a:p>
          <a:p>
            <a:pPr marL="171450" indent="-171450">
              <a:lnSpc>
                <a:spcPct val="150000"/>
              </a:lnSpc>
              <a:buFontTx/>
              <a:buChar char="-"/>
            </a:pPr>
            <a:endParaRPr lang="en-US" sz="1100" dirty="0">
              <a:latin typeface="Century Gothic" panose="020B0502020202020204" pitchFamily="34" charset="0"/>
              <a:cs typeface="Arial" panose="020B0604020202020204" pitchFamily="34" charset="0"/>
            </a:endParaRPr>
          </a:p>
        </p:txBody>
      </p:sp>
      <p:sp>
        <p:nvSpPr>
          <p:cNvPr id="28" name="TextBox 27"/>
          <p:cNvSpPr txBox="1"/>
          <p:nvPr/>
        </p:nvSpPr>
        <p:spPr>
          <a:xfrm>
            <a:off x="8402454" y="3993708"/>
            <a:ext cx="3459621" cy="1354217"/>
          </a:xfrm>
          <a:prstGeom prst="rect">
            <a:avLst/>
          </a:prstGeom>
          <a:solidFill>
            <a:srgbClr val="92D050"/>
          </a:solidFill>
        </p:spPr>
        <p:txBody>
          <a:bodyPr wrap="square" rtlCol="0">
            <a:spAutoFit/>
          </a:bodyPr>
          <a:lstStyle/>
          <a:p>
            <a:r>
              <a:rPr lang="en-US" sz="1600" dirty="0" smtClean="0">
                <a:solidFill>
                  <a:srgbClr val="FF0000"/>
                </a:solidFill>
                <a:latin typeface="Century Gothic" panose="020B0502020202020204" pitchFamily="34" charset="0"/>
                <a:cs typeface="Arial" panose="020B0604020202020204" pitchFamily="34" charset="0"/>
              </a:rPr>
              <a:t>Intangibles</a:t>
            </a:r>
          </a:p>
          <a:p>
            <a:pPr marL="171450" indent="-171450">
              <a:lnSpc>
                <a:spcPct val="150000"/>
              </a:lnSpc>
              <a:buFontTx/>
              <a:buChar char="-"/>
            </a:pPr>
            <a:r>
              <a:rPr lang="en-US" sz="1100" dirty="0" smtClean="0">
                <a:latin typeface="Century Gothic" panose="020B0502020202020204" pitchFamily="34" charset="0"/>
                <a:cs typeface="Arial" panose="020B0604020202020204" pitchFamily="34" charset="0"/>
              </a:rPr>
              <a:t>Proactive and Preventive Approach</a:t>
            </a:r>
          </a:p>
          <a:p>
            <a:pPr marL="171450" indent="-171450">
              <a:lnSpc>
                <a:spcPct val="150000"/>
              </a:lnSpc>
              <a:buFontTx/>
              <a:buChar char="-"/>
            </a:pPr>
            <a:r>
              <a:rPr lang="en-US" sz="1100" dirty="0" smtClean="0">
                <a:latin typeface="Century Gothic" panose="020B0502020202020204" pitchFamily="34" charset="0"/>
                <a:cs typeface="Arial" panose="020B0604020202020204" pitchFamily="34" charset="0"/>
              </a:rPr>
              <a:t>Ease of mind for Building occupants</a:t>
            </a:r>
          </a:p>
          <a:p>
            <a:pPr marL="171450" indent="-171450">
              <a:lnSpc>
                <a:spcPct val="150000"/>
              </a:lnSpc>
              <a:buFontTx/>
              <a:buChar char="-"/>
            </a:pPr>
            <a:r>
              <a:rPr lang="en-US" sz="1100" dirty="0" smtClean="0">
                <a:latin typeface="Century Gothic" panose="020B0502020202020204" pitchFamily="34" charset="0"/>
                <a:cs typeface="Arial" panose="020B0604020202020204" pitchFamily="34" charset="0"/>
              </a:rPr>
              <a:t>Robust maintenance regime</a:t>
            </a:r>
          </a:p>
          <a:p>
            <a:pPr marL="171450" indent="-171450">
              <a:lnSpc>
                <a:spcPct val="150000"/>
              </a:lnSpc>
              <a:buFontTx/>
              <a:buChar char="-"/>
            </a:pPr>
            <a:r>
              <a:rPr lang="en-US" sz="1100" dirty="0" smtClean="0">
                <a:latin typeface="Century Gothic" panose="020B0502020202020204" pitchFamily="34" charset="0"/>
                <a:cs typeface="Arial" panose="020B0604020202020204" pitchFamily="34" charset="0"/>
              </a:rPr>
              <a:t>Minimize safety risk due to power outage</a:t>
            </a:r>
          </a:p>
        </p:txBody>
      </p:sp>
      <p:pic>
        <p:nvPicPr>
          <p:cNvPr id="5" name="Picture 4"/>
          <p:cNvPicPr>
            <a:picLocks noChangeAspect="1"/>
          </p:cNvPicPr>
          <p:nvPr/>
        </p:nvPicPr>
        <p:blipFill>
          <a:blip r:embed="rId2"/>
          <a:stretch>
            <a:fillRect/>
          </a:stretch>
        </p:blipFill>
        <p:spPr>
          <a:xfrm>
            <a:off x="3771400" y="5650440"/>
            <a:ext cx="1730038" cy="990913"/>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55287" y="5650440"/>
            <a:ext cx="1806788" cy="994008"/>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71421" y="5650440"/>
            <a:ext cx="2787488" cy="994009"/>
          </a:xfrm>
          <a:prstGeom prst="rect">
            <a:avLst/>
          </a:prstGeom>
        </p:spPr>
      </p:pic>
      <p:pic>
        <p:nvPicPr>
          <p:cNvPr id="12" name="Picture 11"/>
          <p:cNvPicPr>
            <a:picLocks noChangeAspect="1"/>
          </p:cNvPicPr>
          <p:nvPr/>
        </p:nvPicPr>
        <p:blipFill>
          <a:blip r:embed="rId5"/>
          <a:stretch>
            <a:fillRect/>
          </a:stretch>
        </p:blipFill>
        <p:spPr>
          <a:xfrm>
            <a:off x="5501438" y="5651707"/>
            <a:ext cx="1769983" cy="989646"/>
          </a:xfrm>
          <a:prstGeom prst="rect">
            <a:avLst/>
          </a:prstGeom>
        </p:spPr>
      </p:pic>
      <p:grpSp>
        <p:nvGrpSpPr>
          <p:cNvPr id="35" name="Group 34"/>
          <p:cNvGrpSpPr/>
          <p:nvPr/>
        </p:nvGrpSpPr>
        <p:grpSpPr>
          <a:xfrm>
            <a:off x="425450" y="308522"/>
            <a:ext cx="11436625" cy="955128"/>
            <a:chOff x="324516" y="308522"/>
            <a:chExt cx="11537559" cy="926718"/>
          </a:xfrm>
        </p:grpSpPr>
        <p:sp>
          <p:nvSpPr>
            <p:cNvPr id="42" name="Rectangle 41"/>
            <p:cNvSpPr/>
            <p:nvPr/>
          </p:nvSpPr>
          <p:spPr>
            <a:xfrm>
              <a:off x="324516" y="308522"/>
              <a:ext cx="11537559" cy="92671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panose="02040604050505020304" pitchFamily="18" charset="0"/>
                <a:cs typeface="Helvetica" panose="020B0604020202020204" pitchFamily="34" charset="0"/>
              </a:endParaRPr>
            </a:p>
          </p:txBody>
        </p:sp>
        <p:sp>
          <p:nvSpPr>
            <p:cNvPr id="43" name="TextBox 42"/>
            <p:cNvSpPr txBox="1"/>
            <p:nvPr/>
          </p:nvSpPr>
          <p:spPr>
            <a:xfrm>
              <a:off x="620245" y="509855"/>
              <a:ext cx="11241830" cy="523220"/>
            </a:xfrm>
            <a:prstGeom prst="rect">
              <a:avLst/>
            </a:prstGeom>
            <a:noFill/>
          </p:spPr>
          <p:txBody>
            <a:bodyPr wrap="square" rtlCol="0" anchor="ctr">
              <a:spAutoFit/>
            </a:bodyPr>
            <a:lstStyle/>
            <a:p>
              <a:r>
                <a:rPr lang="en-US" sz="2800" b="1" dirty="0" smtClean="0">
                  <a:solidFill>
                    <a:srgbClr val="EBEBEB"/>
                  </a:solidFill>
                  <a:latin typeface="Century Gothic" panose="020B0502020202020204" pitchFamily="34" charset="0"/>
                  <a:cs typeface="Helvetica" panose="020B0604020202020204" pitchFamily="34" charset="0"/>
                </a:rPr>
                <a:t>      </a:t>
              </a:r>
              <a:r>
                <a:rPr lang="en-US" sz="2800" b="1" dirty="0" err="1" smtClean="0">
                  <a:solidFill>
                    <a:srgbClr val="EBEBEB"/>
                  </a:solidFill>
                  <a:latin typeface="Century Gothic" panose="020B0502020202020204" pitchFamily="34" charset="0"/>
                  <a:cs typeface="Helvetica" panose="020B0604020202020204" pitchFamily="34" charset="0"/>
                </a:rPr>
                <a:t>ezCHECK</a:t>
              </a:r>
              <a:r>
                <a:rPr lang="en-US" sz="2800" b="1" dirty="0" smtClean="0">
                  <a:solidFill>
                    <a:srgbClr val="EBEBEB"/>
                  </a:solidFill>
                  <a:latin typeface="Century Gothic" panose="020B0502020202020204" pitchFamily="34" charset="0"/>
                  <a:cs typeface="Helvetica" panose="020B0604020202020204" pitchFamily="34" charset="0"/>
                </a:rPr>
                <a:t> FOR EMERGENCY LIGHT</a:t>
              </a:r>
              <a:endParaRPr lang="en-US" sz="2800" b="1" dirty="0">
                <a:solidFill>
                  <a:srgbClr val="EBEBEB"/>
                </a:solidFill>
                <a:latin typeface="Century Gothic" panose="020B0502020202020204" pitchFamily="34" charset="0"/>
                <a:cs typeface="Helvetica" panose="020B0604020202020204" pitchFamily="34" charset="0"/>
              </a:endParaRPr>
            </a:p>
          </p:txBody>
        </p:sp>
        <p:pic>
          <p:nvPicPr>
            <p:cNvPr id="48" name="Picture 4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05800" y="313659"/>
              <a:ext cx="3556275" cy="921581"/>
            </a:xfrm>
            <a:prstGeom prst="rect">
              <a:avLst/>
            </a:prstGeom>
          </p:spPr>
        </p:pic>
      </p:grpSp>
      <p:pic>
        <p:nvPicPr>
          <p:cNvPr id="36" name="Picture 35"/>
          <p:cNvPicPr/>
          <p:nvPr/>
        </p:nvPicPr>
        <p:blipFill>
          <a:blip r:embed="rId7" cstate="print">
            <a:extLst>
              <a:ext uri="{28A0092B-C50C-407E-A947-70E740481C1C}">
                <a14:useLocalDpi xmlns:a14="http://schemas.microsoft.com/office/drawing/2010/main" val="0"/>
              </a:ext>
            </a:extLst>
          </a:blip>
          <a:stretch>
            <a:fillRect/>
          </a:stretch>
        </p:blipFill>
        <p:spPr>
          <a:xfrm>
            <a:off x="683260" y="3756660"/>
            <a:ext cx="3027680" cy="1719580"/>
          </a:xfrm>
          <a:prstGeom prst="rect">
            <a:avLst/>
          </a:prstGeom>
        </p:spPr>
      </p:pic>
      <p:pic>
        <p:nvPicPr>
          <p:cNvPr id="45" name="Picture 44"/>
          <p:cNvPicPr/>
          <p:nvPr/>
        </p:nvPicPr>
        <p:blipFill>
          <a:blip r:embed="rId8" cstate="print">
            <a:extLst>
              <a:ext uri="{28A0092B-C50C-407E-A947-70E740481C1C}">
                <a14:useLocalDpi xmlns:a14="http://schemas.microsoft.com/office/drawing/2010/main" val="0"/>
              </a:ext>
            </a:extLst>
          </a:blip>
          <a:stretch>
            <a:fillRect/>
          </a:stretch>
        </p:blipFill>
        <p:spPr>
          <a:xfrm>
            <a:off x="5380355" y="3523298"/>
            <a:ext cx="1786890" cy="1576705"/>
          </a:xfrm>
          <a:prstGeom prst="rect">
            <a:avLst/>
          </a:prstGeom>
        </p:spPr>
      </p:pic>
      <p:pic>
        <p:nvPicPr>
          <p:cNvPr id="46" name="Picture 45"/>
          <p:cNvPicPr/>
          <p:nvPr/>
        </p:nvPicPr>
        <p:blipFill>
          <a:blip r:embed="rId9" cstate="print">
            <a:extLst>
              <a:ext uri="{28A0092B-C50C-407E-A947-70E740481C1C}">
                <a14:useLocalDpi xmlns:a14="http://schemas.microsoft.com/office/drawing/2010/main" val="0"/>
              </a:ext>
            </a:extLst>
          </a:blip>
          <a:stretch>
            <a:fillRect/>
          </a:stretch>
        </p:blipFill>
        <p:spPr>
          <a:xfrm>
            <a:off x="1330960" y="1504315"/>
            <a:ext cx="2113280" cy="1588770"/>
          </a:xfrm>
          <a:prstGeom prst="rect">
            <a:avLst/>
          </a:prstGeom>
        </p:spPr>
      </p:pic>
      <p:sp>
        <p:nvSpPr>
          <p:cNvPr id="4" name="TextBox 3"/>
          <p:cNvSpPr txBox="1"/>
          <p:nvPr/>
        </p:nvSpPr>
        <p:spPr>
          <a:xfrm>
            <a:off x="5156200" y="2882900"/>
            <a:ext cx="1816100" cy="307777"/>
          </a:xfrm>
          <a:prstGeom prst="rect">
            <a:avLst/>
          </a:prstGeom>
          <a:noFill/>
        </p:spPr>
        <p:txBody>
          <a:bodyPr wrap="square" rtlCol="0">
            <a:spAutoFit/>
          </a:bodyPr>
          <a:lstStyle/>
          <a:p>
            <a:r>
              <a:rPr lang="en-US" sz="1400" dirty="0" err="1" smtClean="0"/>
              <a:t>ezCheck</a:t>
            </a:r>
            <a:r>
              <a:rPr lang="en-US" sz="1400" dirty="0" smtClean="0"/>
              <a:t>  ATS Gateway</a:t>
            </a:r>
            <a:endParaRPr lang="en-US" sz="1400" dirty="0"/>
          </a:p>
        </p:txBody>
      </p:sp>
      <p:sp>
        <p:nvSpPr>
          <p:cNvPr id="59" name="TextBox 58"/>
          <p:cNvSpPr txBox="1"/>
          <p:nvPr/>
        </p:nvSpPr>
        <p:spPr>
          <a:xfrm>
            <a:off x="1517650" y="3009900"/>
            <a:ext cx="1816100" cy="307777"/>
          </a:xfrm>
          <a:prstGeom prst="rect">
            <a:avLst/>
          </a:prstGeom>
          <a:noFill/>
        </p:spPr>
        <p:txBody>
          <a:bodyPr wrap="square" rtlCol="0">
            <a:spAutoFit/>
          </a:bodyPr>
          <a:lstStyle/>
          <a:p>
            <a:r>
              <a:rPr lang="en-US" sz="1400" dirty="0" err="1" smtClean="0"/>
              <a:t>ezCheck</a:t>
            </a:r>
            <a:r>
              <a:rPr lang="en-US" sz="1400" dirty="0" smtClean="0"/>
              <a:t>  ATS module</a:t>
            </a:r>
            <a:endParaRPr lang="en-US" sz="1400" dirty="0"/>
          </a:p>
        </p:txBody>
      </p:sp>
      <p:sp>
        <p:nvSpPr>
          <p:cNvPr id="60" name="TextBox 59"/>
          <p:cNvSpPr txBox="1"/>
          <p:nvPr/>
        </p:nvSpPr>
        <p:spPr>
          <a:xfrm>
            <a:off x="5270500" y="5124450"/>
            <a:ext cx="1816100" cy="307777"/>
          </a:xfrm>
          <a:prstGeom prst="rect">
            <a:avLst/>
          </a:prstGeom>
          <a:noFill/>
        </p:spPr>
        <p:txBody>
          <a:bodyPr wrap="square" rtlCol="0">
            <a:spAutoFit/>
          </a:bodyPr>
          <a:lstStyle/>
          <a:p>
            <a:r>
              <a:rPr lang="en-US" sz="1400" dirty="0" smtClean="0"/>
              <a:t>Android or IOS Device</a:t>
            </a:r>
            <a:endParaRPr lang="en-US" sz="1400" dirty="0"/>
          </a:p>
        </p:txBody>
      </p:sp>
      <p:sp>
        <p:nvSpPr>
          <p:cNvPr id="61" name="TextBox 60"/>
          <p:cNvSpPr txBox="1"/>
          <p:nvPr/>
        </p:nvSpPr>
        <p:spPr>
          <a:xfrm>
            <a:off x="692150" y="5499100"/>
            <a:ext cx="2895600" cy="307777"/>
          </a:xfrm>
          <a:prstGeom prst="rect">
            <a:avLst/>
          </a:prstGeom>
          <a:noFill/>
        </p:spPr>
        <p:txBody>
          <a:bodyPr wrap="square" rtlCol="0">
            <a:spAutoFit/>
          </a:bodyPr>
          <a:lstStyle/>
          <a:p>
            <a:r>
              <a:rPr lang="en-US" sz="1400" dirty="0" err="1" smtClean="0"/>
              <a:t>ezCheck</a:t>
            </a:r>
            <a:r>
              <a:rPr lang="en-US" sz="1400" dirty="0" smtClean="0"/>
              <a:t>  Cloud and User Interface</a:t>
            </a:r>
            <a:endParaRPr lang="en-US" sz="1400" dirty="0"/>
          </a:p>
        </p:txBody>
      </p:sp>
      <p:pic>
        <p:nvPicPr>
          <p:cNvPr id="22" name="Picture 21"/>
          <p:cNvPicPr/>
          <p:nvPr/>
        </p:nvPicPr>
        <p:blipFill>
          <a:blip r:embed="rId10">
            <a:extLst>
              <a:ext uri="{BEBA8EAE-BF5A-486C-A8C5-ECC9F3942E4B}">
                <a14:imgProps xmlns:a14="http://schemas.microsoft.com/office/drawing/2010/main">
                  <a14:imgLayer r:embed="rId11">
                    <a14:imgEffect>
                      <a14:saturation sat="0"/>
                    </a14:imgEffect>
                  </a14:imgLayer>
                </a14:imgProps>
              </a:ext>
              <a:ext uri="{28A0092B-C50C-407E-A947-70E740481C1C}">
                <a14:useLocalDpi xmlns:a14="http://schemas.microsoft.com/office/drawing/2010/main" val="0"/>
              </a:ext>
            </a:extLst>
          </a:blip>
          <a:stretch>
            <a:fillRect/>
          </a:stretch>
        </p:blipFill>
        <p:spPr>
          <a:xfrm>
            <a:off x="5106353" y="1466850"/>
            <a:ext cx="1910398" cy="1672273"/>
          </a:xfrm>
          <a:prstGeom prst="rect">
            <a:avLst/>
          </a:prstGeom>
        </p:spPr>
      </p:pic>
    </p:spTree>
    <p:extLst>
      <p:ext uri="{BB962C8B-B14F-4D97-AF65-F5344CB8AC3E}">
        <p14:creationId xmlns:p14="http://schemas.microsoft.com/office/powerpoint/2010/main" val="188460232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395</Words>
  <Application>Microsoft Macintosh PowerPoint</Application>
  <PresentationFormat>Custom</PresentationFormat>
  <Paragraphs>50</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Continental AG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Lim, Victor</dc:creator>
  <cp:lastModifiedBy>yeo kee sun</cp:lastModifiedBy>
  <cp:revision>203</cp:revision>
  <cp:lastPrinted>2017-10-04T07:31:24Z</cp:lastPrinted>
  <dcterms:created xsi:type="dcterms:W3CDTF">2017-06-29T08:53:15Z</dcterms:created>
  <dcterms:modified xsi:type="dcterms:W3CDTF">2018-05-24T12:24:16Z</dcterms:modified>
</cp:coreProperties>
</file>